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sldIdLst>
    <p:sldId id="256" r:id="rId2"/>
    <p:sldId id="257" r:id="rId3"/>
    <p:sldId id="285" r:id="rId4"/>
    <p:sldId id="258" r:id="rId5"/>
    <p:sldId id="259" r:id="rId6"/>
    <p:sldId id="260" r:id="rId7"/>
    <p:sldId id="286" r:id="rId8"/>
    <p:sldId id="287" r:id="rId9"/>
    <p:sldId id="288" r:id="rId10"/>
    <p:sldId id="261" r:id="rId11"/>
    <p:sldId id="262" r:id="rId12"/>
    <p:sldId id="263" r:id="rId13"/>
    <p:sldId id="319" r:id="rId14"/>
    <p:sldId id="320" r:id="rId15"/>
    <p:sldId id="321" r:id="rId16"/>
    <p:sldId id="317" r:id="rId17"/>
    <p:sldId id="264" r:id="rId18"/>
    <p:sldId id="290" r:id="rId19"/>
    <p:sldId id="291" r:id="rId20"/>
    <p:sldId id="265" r:id="rId21"/>
    <p:sldId id="318" r:id="rId22"/>
    <p:sldId id="292" r:id="rId23"/>
    <p:sldId id="266" r:id="rId24"/>
    <p:sldId id="293" r:id="rId25"/>
    <p:sldId id="294" r:id="rId26"/>
    <p:sldId id="297" r:id="rId27"/>
    <p:sldId id="295" r:id="rId28"/>
    <p:sldId id="322" r:id="rId29"/>
    <p:sldId id="329" r:id="rId30"/>
    <p:sldId id="324" r:id="rId31"/>
    <p:sldId id="323" r:id="rId32"/>
    <p:sldId id="327" r:id="rId33"/>
    <p:sldId id="328" r:id="rId34"/>
    <p:sldId id="267" r:id="rId35"/>
    <p:sldId id="298" r:id="rId36"/>
    <p:sldId id="300" r:id="rId37"/>
    <p:sldId id="307" r:id="rId38"/>
    <p:sldId id="309" r:id="rId39"/>
    <p:sldId id="308" r:id="rId40"/>
    <p:sldId id="310" r:id="rId41"/>
    <p:sldId id="311" r:id="rId42"/>
    <p:sldId id="312" r:id="rId43"/>
    <p:sldId id="313" r:id="rId44"/>
    <p:sldId id="315" r:id="rId45"/>
    <p:sldId id="314" r:id="rId46"/>
    <p:sldId id="316" r:id="rId47"/>
    <p:sldId id="269" r:id="rId48"/>
    <p:sldId id="302" r:id="rId49"/>
    <p:sldId id="272" r:id="rId50"/>
    <p:sldId id="331" r:id="rId51"/>
    <p:sldId id="330" r:id="rId52"/>
    <p:sldId id="332" r:id="rId53"/>
    <p:sldId id="333" r:id="rId54"/>
    <p:sldId id="334" r:id="rId55"/>
    <p:sldId id="335" r:id="rId56"/>
    <p:sldId id="336" r:id="rId57"/>
    <p:sldId id="337" r:id="rId58"/>
    <p:sldId id="338" r:id="rId59"/>
    <p:sldId id="303" r:id="rId60"/>
    <p:sldId id="273" r:id="rId61"/>
    <p:sldId id="274" r:id="rId62"/>
    <p:sldId id="275" r:id="rId63"/>
    <p:sldId id="339" r:id="rId64"/>
    <p:sldId id="340" r:id="rId65"/>
    <p:sldId id="276" r:id="rId66"/>
    <p:sldId id="277" r:id="rId67"/>
    <p:sldId id="278" r:id="rId68"/>
    <p:sldId id="279" r:id="rId69"/>
    <p:sldId id="305" r:id="rId70"/>
    <p:sldId id="284" r:id="rId71"/>
    <p:sldId id="289" r:id="rId7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683" autoAdjust="0"/>
  </p:normalViewPr>
  <p:slideViewPr>
    <p:cSldViewPr>
      <p:cViewPr varScale="1">
        <p:scale>
          <a:sx n="81" d="100"/>
          <a:sy n="81" d="100"/>
        </p:scale>
        <p:origin x="149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82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2.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4.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35D99-049A-4253-B5A3-DE49E9C34F9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IN"/>
          </a:p>
        </p:txBody>
      </p:sp>
      <p:sp>
        <p:nvSpPr>
          <p:cNvPr id="3" name="Subtitle 2">
            <a:extLst>
              <a:ext uri="{FF2B5EF4-FFF2-40B4-BE49-F238E27FC236}">
                <a16:creationId xmlns:a16="http://schemas.microsoft.com/office/drawing/2014/main" id="{3D9840D8-AD7C-40EA-912F-63D48993E7D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A0AC460F-266A-4E5C-B4FF-D1776C72119E}"/>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9522B11E-361C-4EC3-9ECE-1E3CF4B36BC9}"/>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1D48D483-4895-44CA-85D4-E28C4D5794A7}"/>
              </a:ext>
            </a:extLst>
          </p:cNvPr>
          <p:cNvSpPr>
            <a:spLocks noGrp="1"/>
          </p:cNvSpPr>
          <p:nvPr>
            <p:ph type="sldNum" sz="quarter" idx="12"/>
          </p:nvPr>
        </p:nvSpPr>
        <p:spPr/>
        <p:txBody>
          <a:bodyPr/>
          <a:lstStyle/>
          <a:p>
            <a:pPr>
              <a:defRPr/>
            </a:pPr>
            <a:fld id="{F578BF2B-AD6E-41CB-B078-C5FE960399C3}" type="slidenum">
              <a:rPr lang="en-US" altLang="en-US" smtClean="0"/>
              <a:pPr>
                <a:defRPr/>
              </a:pPr>
              <a:t>‹#›</a:t>
            </a:fld>
            <a:endParaRPr lang="en-US" altLang="en-US"/>
          </a:p>
        </p:txBody>
      </p:sp>
    </p:spTree>
    <p:extLst>
      <p:ext uri="{BB962C8B-B14F-4D97-AF65-F5344CB8AC3E}">
        <p14:creationId xmlns:p14="http://schemas.microsoft.com/office/powerpoint/2010/main" val="678625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BF4E5-01DE-48C3-B11C-29C0DA236461}"/>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26CF980-A3B0-47DF-903F-6EB0997CD2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D977701-8EE7-4873-8B1A-803F9C44C3D9}"/>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287AA243-8CDD-4090-AC83-8776D934A703}"/>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CFA4590E-7A1A-4827-A3F1-549A18323EED}"/>
              </a:ext>
            </a:extLst>
          </p:cNvPr>
          <p:cNvSpPr>
            <a:spLocks noGrp="1"/>
          </p:cNvSpPr>
          <p:nvPr>
            <p:ph type="sldNum" sz="quarter" idx="12"/>
          </p:nvPr>
        </p:nvSpPr>
        <p:spPr/>
        <p:txBody>
          <a:bodyPr/>
          <a:lstStyle/>
          <a:p>
            <a:pPr>
              <a:defRPr/>
            </a:pPr>
            <a:fld id="{57E7F35D-E375-4A2F-919C-00C231D78313}" type="slidenum">
              <a:rPr lang="en-US" altLang="en-US" smtClean="0"/>
              <a:pPr>
                <a:defRPr/>
              </a:pPr>
              <a:t>‹#›</a:t>
            </a:fld>
            <a:endParaRPr lang="en-US" altLang="en-US"/>
          </a:p>
        </p:txBody>
      </p:sp>
    </p:spTree>
    <p:extLst>
      <p:ext uri="{BB962C8B-B14F-4D97-AF65-F5344CB8AC3E}">
        <p14:creationId xmlns:p14="http://schemas.microsoft.com/office/powerpoint/2010/main" val="2799086702"/>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B2C04C-DBC9-4736-914B-9D01DA30C54F}"/>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01F9E41-E919-4C91-A421-C07AA83FA652}"/>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32A123B-E4AF-4005-AF2B-88AB619CFDD7}"/>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B001527F-BD8E-429D-8022-9A323BAABB32}"/>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0F19084C-4B25-45E2-ADF3-AFD1A27D652D}"/>
              </a:ext>
            </a:extLst>
          </p:cNvPr>
          <p:cNvSpPr>
            <a:spLocks noGrp="1"/>
          </p:cNvSpPr>
          <p:nvPr>
            <p:ph type="sldNum" sz="quarter" idx="12"/>
          </p:nvPr>
        </p:nvSpPr>
        <p:spPr/>
        <p:txBody>
          <a:bodyPr/>
          <a:lstStyle/>
          <a:p>
            <a:pPr>
              <a:defRPr/>
            </a:pPr>
            <a:fld id="{9D9D8C31-284C-4A45-BAF5-A86F7425B144}" type="slidenum">
              <a:rPr lang="en-US" altLang="en-US" smtClean="0"/>
              <a:pPr>
                <a:defRPr/>
              </a:pPr>
              <a:t>‹#›</a:t>
            </a:fld>
            <a:endParaRPr lang="en-US" altLang="en-US"/>
          </a:p>
        </p:txBody>
      </p:sp>
    </p:spTree>
    <p:extLst>
      <p:ext uri="{BB962C8B-B14F-4D97-AF65-F5344CB8AC3E}">
        <p14:creationId xmlns:p14="http://schemas.microsoft.com/office/powerpoint/2010/main" val="186043884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18">
            <a:extLst>
              <a:ext uri="{FF2B5EF4-FFF2-40B4-BE49-F238E27FC236}">
                <a16:creationId xmlns:a16="http://schemas.microsoft.com/office/drawing/2014/main" id="{F1C498A1-113A-460E-851E-C7C4146DDCC8}"/>
              </a:ext>
            </a:extLst>
          </p:cNvPr>
          <p:cNvSpPr>
            <a:spLocks noGrp="1" noChangeArrowheads="1"/>
          </p:cNvSpPr>
          <p:nvPr>
            <p:ph type="sldNum" sz="quarter" idx="10"/>
          </p:nvPr>
        </p:nvSpPr>
        <p:spPr>
          <a:ln/>
        </p:spPr>
        <p:txBody>
          <a:bodyPr/>
          <a:lstStyle>
            <a:lvl1pPr>
              <a:defRPr/>
            </a:lvl1pPr>
          </a:lstStyle>
          <a:p>
            <a:pPr>
              <a:defRPr/>
            </a:pPr>
            <a:fld id="{546053EB-3A06-4E33-B8D5-0D62C35E9C95}" type="slidenum">
              <a:rPr lang="en-US" altLang="en-US"/>
              <a:pPr>
                <a:defRPr/>
              </a:pPr>
              <a:t>‹#›</a:t>
            </a:fld>
            <a:endParaRPr lang="en-US" altLang="en-US"/>
          </a:p>
        </p:txBody>
      </p:sp>
      <p:sp>
        <p:nvSpPr>
          <p:cNvPr id="6" name="Rectangle 219">
            <a:extLst>
              <a:ext uri="{FF2B5EF4-FFF2-40B4-BE49-F238E27FC236}">
                <a16:creationId xmlns:a16="http://schemas.microsoft.com/office/drawing/2014/main" id="{07B7E788-C222-4787-9F87-134B7214E1DA}"/>
              </a:ext>
            </a:extLst>
          </p:cNvPr>
          <p:cNvSpPr>
            <a:spLocks noGrp="1" noChangeArrowheads="1"/>
          </p:cNvSpPr>
          <p:nvPr>
            <p:ph type="dt" sz="half" idx="11"/>
          </p:nvPr>
        </p:nvSpPr>
        <p:spPr>
          <a:ln/>
        </p:spPr>
        <p:txBody>
          <a:bodyPr/>
          <a:lstStyle>
            <a:lvl1pPr>
              <a:defRPr/>
            </a:lvl1pPr>
          </a:lstStyle>
          <a:p>
            <a:pPr>
              <a:defRPr/>
            </a:pPr>
            <a:endParaRPr lang="en-US"/>
          </a:p>
        </p:txBody>
      </p:sp>
      <p:sp>
        <p:nvSpPr>
          <p:cNvPr id="7" name="Rectangle 220">
            <a:extLst>
              <a:ext uri="{FF2B5EF4-FFF2-40B4-BE49-F238E27FC236}">
                <a16:creationId xmlns:a16="http://schemas.microsoft.com/office/drawing/2014/main" id="{3DE48EEA-56AB-4BA9-9BBB-61827875FA94}"/>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6176454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5F08A-A5C6-4874-BF5F-F0E960F471A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063F2E6-9AA0-49FB-A949-57DB0470BD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776DD48-81FF-4218-9A29-593B932A186E}"/>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F77432A8-465C-498D-BDCF-D1F1F28477D2}"/>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79250CDD-56AC-439B-9FA8-656860560265}"/>
              </a:ext>
            </a:extLst>
          </p:cNvPr>
          <p:cNvSpPr>
            <a:spLocks noGrp="1"/>
          </p:cNvSpPr>
          <p:nvPr>
            <p:ph type="sldNum" sz="quarter" idx="12"/>
          </p:nvPr>
        </p:nvSpPr>
        <p:spPr/>
        <p:txBody>
          <a:bodyPr/>
          <a:lstStyle/>
          <a:p>
            <a:pPr>
              <a:defRPr/>
            </a:pPr>
            <a:fld id="{EF4C7D76-3307-4787-A395-7F1BA50F9D17}" type="slidenum">
              <a:rPr lang="en-US" altLang="en-US" smtClean="0"/>
              <a:pPr>
                <a:defRPr/>
              </a:pPr>
              <a:t>‹#›</a:t>
            </a:fld>
            <a:endParaRPr lang="en-US" altLang="en-US"/>
          </a:p>
        </p:txBody>
      </p:sp>
    </p:spTree>
    <p:extLst>
      <p:ext uri="{BB962C8B-B14F-4D97-AF65-F5344CB8AC3E}">
        <p14:creationId xmlns:p14="http://schemas.microsoft.com/office/powerpoint/2010/main" val="2984747148"/>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F4C73-A831-407E-A9F3-135927193CDA}"/>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DCC52F1-02D2-4425-9E9B-8BB608D63C0E}"/>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3B42409-FC47-4A7D-BEE7-23B96E9BEDC1}"/>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D12B84ED-07CE-47EB-B5EF-7E7EF4FC44FB}"/>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CCBE98AB-17B3-42F6-995F-746925AF88B4}"/>
              </a:ext>
            </a:extLst>
          </p:cNvPr>
          <p:cNvSpPr>
            <a:spLocks noGrp="1"/>
          </p:cNvSpPr>
          <p:nvPr>
            <p:ph type="sldNum" sz="quarter" idx="12"/>
          </p:nvPr>
        </p:nvSpPr>
        <p:spPr/>
        <p:txBody>
          <a:bodyPr/>
          <a:lstStyle/>
          <a:p>
            <a:pPr>
              <a:defRPr/>
            </a:pPr>
            <a:fld id="{B9DAA2DA-EA19-43AE-A859-E736FCD3484E}" type="slidenum">
              <a:rPr lang="en-US" altLang="en-US" smtClean="0"/>
              <a:pPr>
                <a:defRPr/>
              </a:pPr>
              <a:t>‹#›</a:t>
            </a:fld>
            <a:endParaRPr lang="en-US" altLang="en-US"/>
          </a:p>
        </p:txBody>
      </p:sp>
    </p:spTree>
    <p:extLst>
      <p:ext uri="{BB962C8B-B14F-4D97-AF65-F5344CB8AC3E}">
        <p14:creationId xmlns:p14="http://schemas.microsoft.com/office/powerpoint/2010/main" val="17773136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EA55E-52F7-40FF-BB51-E124E231F98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4F4B064-B689-4550-A585-60F2EE75E29D}"/>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32B51E42-057C-4A44-A701-9B44D781D427}"/>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FFBA725C-D407-47A6-98CD-69E70B29C9AF}"/>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21FEC129-702A-43A3-B173-608377C4F5A7}"/>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C7C8619E-B844-48DD-AE3B-3AD248FB618D}"/>
              </a:ext>
            </a:extLst>
          </p:cNvPr>
          <p:cNvSpPr>
            <a:spLocks noGrp="1"/>
          </p:cNvSpPr>
          <p:nvPr>
            <p:ph type="sldNum" sz="quarter" idx="12"/>
          </p:nvPr>
        </p:nvSpPr>
        <p:spPr/>
        <p:txBody>
          <a:bodyPr/>
          <a:lstStyle/>
          <a:p>
            <a:pPr>
              <a:defRPr/>
            </a:pPr>
            <a:fld id="{E8138578-86CB-42E8-9284-DBA05DE2C0BA}" type="slidenum">
              <a:rPr lang="en-US" altLang="en-US" smtClean="0"/>
              <a:pPr>
                <a:defRPr/>
              </a:pPr>
              <a:t>‹#›</a:t>
            </a:fld>
            <a:endParaRPr lang="en-US" altLang="en-US"/>
          </a:p>
        </p:txBody>
      </p:sp>
    </p:spTree>
    <p:extLst>
      <p:ext uri="{BB962C8B-B14F-4D97-AF65-F5344CB8AC3E}">
        <p14:creationId xmlns:p14="http://schemas.microsoft.com/office/powerpoint/2010/main" val="1578537000"/>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3B300-FD0A-4D2A-ADE2-CF34B0EB1997}"/>
              </a:ext>
            </a:extLst>
          </p:cNvPr>
          <p:cNvSpPr>
            <a:spLocks noGrp="1"/>
          </p:cNvSpPr>
          <p:nvPr>
            <p:ph type="title"/>
          </p:nvPr>
        </p:nvSpPr>
        <p:spPr>
          <a:xfrm>
            <a:off x="629841" y="365126"/>
            <a:ext cx="78867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4A3FFC9-AB2B-45C7-BA94-9B8ED5D709B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EA6509B-BA59-45AA-8D20-B10EDD91EEFB}"/>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635A0845-43AC-4863-A2A8-047B5C5A756F}"/>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2AA1CB5-1FF6-43C4-ABC9-69DF7B79A4C8}"/>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6BAC9A28-2388-44D3-A1F4-A35BC76A1AC1}"/>
              </a:ext>
            </a:extLst>
          </p:cNvPr>
          <p:cNvSpPr>
            <a:spLocks noGrp="1"/>
          </p:cNvSpPr>
          <p:nvPr>
            <p:ph type="dt" sz="half" idx="10"/>
          </p:nvPr>
        </p:nvSpPr>
        <p:spPr/>
        <p:txBody>
          <a:bodyPr/>
          <a:lstStyle/>
          <a:p>
            <a:pPr>
              <a:defRPr/>
            </a:pPr>
            <a:endParaRPr lang="en-US"/>
          </a:p>
        </p:txBody>
      </p:sp>
      <p:sp>
        <p:nvSpPr>
          <p:cNvPr id="8" name="Footer Placeholder 7">
            <a:extLst>
              <a:ext uri="{FF2B5EF4-FFF2-40B4-BE49-F238E27FC236}">
                <a16:creationId xmlns:a16="http://schemas.microsoft.com/office/drawing/2014/main" id="{E60F03FE-B466-4FAB-B7C5-14171EC2F2F8}"/>
              </a:ext>
            </a:extLst>
          </p:cNvPr>
          <p:cNvSpPr>
            <a:spLocks noGrp="1"/>
          </p:cNvSpPr>
          <p:nvPr>
            <p:ph type="ftr" sz="quarter" idx="11"/>
          </p:nvPr>
        </p:nvSpPr>
        <p:spPr/>
        <p:txBody>
          <a:bodyPr/>
          <a:lstStyle/>
          <a:p>
            <a:pPr>
              <a:defRPr/>
            </a:pPr>
            <a:endParaRPr lang="en-US"/>
          </a:p>
        </p:txBody>
      </p:sp>
      <p:sp>
        <p:nvSpPr>
          <p:cNvPr id="9" name="Slide Number Placeholder 8">
            <a:extLst>
              <a:ext uri="{FF2B5EF4-FFF2-40B4-BE49-F238E27FC236}">
                <a16:creationId xmlns:a16="http://schemas.microsoft.com/office/drawing/2014/main" id="{F0F0D4D3-D09D-4B1A-9D80-0FB91CA000F5}"/>
              </a:ext>
            </a:extLst>
          </p:cNvPr>
          <p:cNvSpPr>
            <a:spLocks noGrp="1"/>
          </p:cNvSpPr>
          <p:nvPr>
            <p:ph type="sldNum" sz="quarter" idx="12"/>
          </p:nvPr>
        </p:nvSpPr>
        <p:spPr/>
        <p:txBody>
          <a:bodyPr/>
          <a:lstStyle/>
          <a:p>
            <a:pPr>
              <a:defRPr/>
            </a:pPr>
            <a:fld id="{C30D4728-6C59-46D0-9537-6C6D68AE7949}" type="slidenum">
              <a:rPr lang="en-US" altLang="en-US" smtClean="0"/>
              <a:pPr>
                <a:defRPr/>
              </a:pPr>
              <a:t>‹#›</a:t>
            </a:fld>
            <a:endParaRPr lang="en-US" altLang="en-US"/>
          </a:p>
        </p:txBody>
      </p:sp>
    </p:spTree>
    <p:extLst>
      <p:ext uri="{BB962C8B-B14F-4D97-AF65-F5344CB8AC3E}">
        <p14:creationId xmlns:p14="http://schemas.microsoft.com/office/powerpoint/2010/main" val="166521086"/>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9C06E-3030-4539-BFD7-5EE2005CDA6E}"/>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33BD1CF-464E-44EE-814C-10AE66668A4B}"/>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459EBEDD-E063-421D-B7A0-4A31E63EB487}"/>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A4FD7CC8-27C8-4A45-A85B-AC210755ACE4}"/>
              </a:ext>
            </a:extLst>
          </p:cNvPr>
          <p:cNvSpPr>
            <a:spLocks noGrp="1"/>
          </p:cNvSpPr>
          <p:nvPr>
            <p:ph type="sldNum" sz="quarter" idx="12"/>
          </p:nvPr>
        </p:nvSpPr>
        <p:spPr/>
        <p:txBody>
          <a:bodyPr/>
          <a:lstStyle/>
          <a:p>
            <a:pPr>
              <a:defRPr/>
            </a:pPr>
            <a:fld id="{729D3696-5B4C-4638-9905-BE465B833F9A}" type="slidenum">
              <a:rPr lang="en-US" altLang="en-US" smtClean="0"/>
              <a:pPr>
                <a:defRPr/>
              </a:pPr>
              <a:t>‹#›</a:t>
            </a:fld>
            <a:endParaRPr lang="en-US" altLang="en-US"/>
          </a:p>
        </p:txBody>
      </p:sp>
    </p:spTree>
    <p:extLst>
      <p:ext uri="{BB962C8B-B14F-4D97-AF65-F5344CB8AC3E}">
        <p14:creationId xmlns:p14="http://schemas.microsoft.com/office/powerpoint/2010/main" val="4242798566"/>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10FC89-56D9-4332-8697-A0964F3A2D0B}"/>
              </a:ext>
            </a:extLst>
          </p:cNvPr>
          <p:cNvSpPr>
            <a:spLocks noGrp="1"/>
          </p:cNvSpPr>
          <p:nvPr>
            <p:ph type="dt" sz="half" idx="10"/>
          </p:nvPr>
        </p:nvSpPr>
        <p:spPr/>
        <p:txBody>
          <a:bodyPr/>
          <a:lstStyle/>
          <a:p>
            <a:pPr>
              <a:defRPr/>
            </a:pPr>
            <a:endParaRPr lang="en-US"/>
          </a:p>
        </p:txBody>
      </p:sp>
      <p:sp>
        <p:nvSpPr>
          <p:cNvPr id="3" name="Footer Placeholder 2">
            <a:extLst>
              <a:ext uri="{FF2B5EF4-FFF2-40B4-BE49-F238E27FC236}">
                <a16:creationId xmlns:a16="http://schemas.microsoft.com/office/drawing/2014/main" id="{0C9C45ED-B943-4F1E-B682-6E8C43080166}"/>
              </a:ext>
            </a:extLst>
          </p:cNvPr>
          <p:cNvSpPr>
            <a:spLocks noGrp="1"/>
          </p:cNvSpPr>
          <p:nvPr>
            <p:ph type="ftr" sz="quarter" idx="11"/>
          </p:nvPr>
        </p:nvSpPr>
        <p:spPr/>
        <p:txBody>
          <a:bodyPr/>
          <a:lstStyle/>
          <a:p>
            <a:pPr>
              <a:defRPr/>
            </a:pPr>
            <a:endParaRPr lang="en-US"/>
          </a:p>
        </p:txBody>
      </p:sp>
      <p:sp>
        <p:nvSpPr>
          <p:cNvPr id="4" name="Slide Number Placeholder 3">
            <a:extLst>
              <a:ext uri="{FF2B5EF4-FFF2-40B4-BE49-F238E27FC236}">
                <a16:creationId xmlns:a16="http://schemas.microsoft.com/office/drawing/2014/main" id="{3A851B63-9E53-43C8-8F62-7DE9FA1BB439}"/>
              </a:ext>
            </a:extLst>
          </p:cNvPr>
          <p:cNvSpPr>
            <a:spLocks noGrp="1"/>
          </p:cNvSpPr>
          <p:nvPr>
            <p:ph type="sldNum" sz="quarter" idx="12"/>
          </p:nvPr>
        </p:nvSpPr>
        <p:spPr/>
        <p:txBody>
          <a:bodyPr/>
          <a:lstStyle/>
          <a:p>
            <a:pPr>
              <a:defRPr/>
            </a:pPr>
            <a:fld id="{0B97F9D4-F90A-4C7D-A9F4-DDB82416B0CB}" type="slidenum">
              <a:rPr lang="en-US" altLang="en-US" smtClean="0"/>
              <a:pPr>
                <a:defRPr/>
              </a:pPr>
              <a:t>‹#›</a:t>
            </a:fld>
            <a:endParaRPr lang="en-US" altLang="en-US"/>
          </a:p>
        </p:txBody>
      </p:sp>
    </p:spTree>
    <p:extLst>
      <p:ext uri="{BB962C8B-B14F-4D97-AF65-F5344CB8AC3E}">
        <p14:creationId xmlns:p14="http://schemas.microsoft.com/office/powerpoint/2010/main" val="1730398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F9F00-25B6-4D5F-BD4F-5E8482B89554}"/>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B9766CE-237F-4FE9-ACC7-966AF2BA02F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79F83998-2D6D-471F-B3E3-35F17C5A633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6CB7A9D-4DDE-43EA-AC8E-2E39793B343E}"/>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9E5F6C9A-532B-428B-B962-8F98C5E37BE7}"/>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A47D9890-ECBA-41D1-9C28-BCAA6311D07C}"/>
              </a:ext>
            </a:extLst>
          </p:cNvPr>
          <p:cNvSpPr>
            <a:spLocks noGrp="1"/>
          </p:cNvSpPr>
          <p:nvPr>
            <p:ph type="sldNum" sz="quarter" idx="12"/>
          </p:nvPr>
        </p:nvSpPr>
        <p:spPr/>
        <p:txBody>
          <a:bodyPr/>
          <a:lstStyle/>
          <a:p>
            <a:pPr>
              <a:defRPr/>
            </a:pPr>
            <a:fld id="{C490745B-5431-41A0-9110-A336E40364DC}" type="slidenum">
              <a:rPr lang="en-US" altLang="en-US" smtClean="0"/>
              <a:pPr>
                <a:defRPr/>
              </a:pPr>
              <a:t>‹#›</a:t>
            </a:fld>
            <a:endParaRPr lang="en-US" altLang="en-US"/>
          </a:p>
        </p:txBody>
      </p:sp>
    </p:spTree>
    <p:extLst>
      <p:ext uri="{BB962C8B-B14F-4D97-AF65-F5344CB8AC3E}">
        <p14:creationId xmlns:p14="http://schemas.microsoft.com/office/powerpoint/2010/main" val="1021291456"/>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1AF35-456B-43EF-8751-4B99FA752C67}"/>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469514B9-7B3D-4534-A96A-3C35B92DD0A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IN"/>
          </a:p>
        </p:txBody>
      </p:sp>
      <p:sp>
        <p:nvSpPr>
          <p:cNvPr id="4" name="Text Placeholder 3">
            <a:extLst>
              <a:ext uri="{FF2B5EF4-FFF2-40B4-BE49-F238E27FC236}">
                <a16:creationId xmlns:a16="http://schemas.microsoft.com/office/drawing/2014/main" id="{EB037C1A-2E9E-4054-AD44-B2C6F1C2A1D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5FC7D83-A0C3-4792-877D-B45FB36B7109}"/>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69938BE4-2672-4436-895C-87A618520951}"/>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49F206B2-EDFD-4C6F-9BBC-492F6C79A740}"/>
              </a:ext>
            </a:extLst>
          </p:cNvPr>
          <p:cNvSpPr>
            <a:spLocks noGrp="1"/>
          </p:cNvSpPr>
          <p:nvPr>
            <p:ph type="sldNum" sz="quarter" idx="12"/>
          </p:nvPr>
        </p:nvSpPr>
        <p:spPr/>
        <p:txBody>
          <a:bodyPr/>
          <a:lstStyle/>
          <a:p>
            <a:pPr>
              <a:defRPr/>
            </a:pPr>
            <a:fld id="{8911DF96-805A-43F3-A9A7-0C81A2BAAE91}" type="slidenum">
              <a:rPr lang="en-US" altLang="en-US" smtClean="0"/>
              <a:pPr>
                <a:defRPr/>
              </a:pPr>
              <a:t>‹#›</a:t>
            </a:fld>
            <a:endParaRPr lang="en-US" altLang="en-US"/>
          </a:p>
        </p:txBody>
      </p:sp>
    </p:spTree>
    <p:extLst>
      <p:ext uri="{BB962C8B-B14F-4D97-AF65-F5344CB8AC3E}">
        <p14:creationId xmlns:p14="http://schemas.microsoft.com/office/powerpoint/2010/main" val="256674963"/>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CFEE46-B122-4D79-B35D-F97E051370E8}"/>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EC9D8ED-388C-4092-B5FC-B3CBA8DC2E3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2583C69-F6CA-4DAD-846C-DF7B53F78AEE}"/>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5" name="Footer Placeholder 4">
            <a:extLst>
              <a:ext uri="{FF2B5EF4-FFF2-40B4-BE49-F238E27FC236}">
                <a16:creationId xmlns:a16="http://schemas.microsoft.com/office/drawing/2014/main" id="{C57E769B-8F18-4E31-B0F2-65C3A2C06D53}"/>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C8B7A39B-8B9C-49C4-9E82-468DF8DA1A9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4DB1F89C-AF06-4E9A-9E5A-EB47CC54D51A}" type="slidenum">
              <a:rPr lang="en-US" altLang="en-US" smtClean="0"/>
              <a:pPr>
                <a:defRPr/>
              </a:pPr>
              <a:t>‹#›</a:t>
            </a:fld>
            <a:endParaRPr lang="en-US" altLang="en-US"/>
          </a:p>
        </p:txBody>
      </p:sp>
    </p:spTree>
    <p:extLst>
      <p:ext uri="{BB962C8B-B14F-4D97-AF65-F5344CB8AC3E}">
        <p14:creationId xmlns:p14="http://schemas.microsoft.com/office/powerpoint/2010/main" val="3981222289"/>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 id="2147483865" r:id="rId12"/>
  </p:sldLayoutIdLst>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3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33.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4B15D98A-7581-4BDC-B945-810C18605CCA}"/>
              </a:ext>
            </a:extLst>
          </p:cNvPr>
          <p:cNvSpPr>
            <a:spLocks noGrp="1" noChangeArrowheads="1"/>
          </p:cNvSpPr>
          <p:nvPr>
            <p:ph type="ctrTitle"/>
          </p:nvPr>
        </p:nvSpPr>
        <p:spPr/>
        <p:txBody>
          <a:bodyPr/>
          <a:lstStyle/>
          <a:p>
            <a:pPr eaLnBrk="1" hangingPunct="1">
              <a:defRPr/>
            </a:pPr>
            <a:r>
              <a:rPr lang="en-US" dirty="0"/>
              <a:t>	Introduction to PLC’s</a:t>
            </a:r>
          </a:p>
        </p:txBody>
      </p:sp>
      <p:sp>
        <p:nvSpPr>
          <p:cNvPr id="2051" name="Rectangle 3">
            <a:extLst>
              <a:ext uri="{FF2B5EF4-FFF2-40B4-BE49-F238E27FC236}">
                <a16:creationId xmlns:a16="http://schemas.microsoft.com/office/drawing/2014/main" id="{AC8D1C92-A393-4D71-B5A2-53F8A3E4B573}"/>
              </a:ext>
            </a:extLst>
          </p:cNvPr>
          <p:cNvSpPr>
            <a:spLocks noGrp="1" noChangeArrowheads="1"/>
          </p:cNvSpPr>
          <p:nvPr>
            <p:ph type="subTitle" idx="1"/>
          </p:nvPr>
        </p:nvSpPr>
        <p:spPr/>
        <p:txBody>
          <a:bodyPr/>
          <a:lstStyle/>
          <a:p>
            <a:pPr eaLnBrk="1" hangingPunct="1">
              <a:defRPr/>
            </a:pPr>
            <a:r>
              <a:rPr lang="en-US" dirty="0"/>
              <a:t>Programmable Logic Controller</a:t>
            </a:r>
          </a:p>
          <a:p>
            <a:pPr eaLnBrk="1" hangingPunct="1">
              <a:defRPr/>
            </a:pPr>
            <a:endParaRPr lang="en-US" dirty="0"/>
          </a:p>
          <a:p>
            <a:pPr eaLnBrk="1" hangingPunct="1">
              <a:defRPr/>
            </a:pPr>
            <a:r>
              <a:rPr lang="en-US" dirty="0"/>
              <a:t>By Kamlesh Bachkar</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4678D305-AE3B-4F43-A7CC-C1EB1DA4CE8C}"/>
              </a:ext>
            </a:extLst>
          </p:cNvPr>
          <p:cNvSpPr>
            <a:spLocks noGrp="1" noChangeArrowheads="1"/>
          </p:cNvSpPr>
          <p:nvPr>
            <p:ph type="title"/>
          </p:nvPr>
        </p:nvSpPr>
        <p:spPr/>
        <p:txBody>
          <a:bodyPr/>
          <a:lstStyle/>
          <a:p>
            <a:pPr eaLnBrk="1" hangingPunct="1">
              <a:defRPr/>
            </a:pPr>
            <a:endParaRPr lang="en-US"/>
          </a:p>
        </p:txBody>
      </p:sp>
      <p:sp>
        <p:nvSpPr>
          <p:cNvPr id="7171" name="Rectangle 3">
            <a:extLst>
              <a:ext uri="{FF2B5EF4-FFF2-40B4-BE49-F238E27FC236}">
                <a16:creationId xmlns:a16="http://schemas.microsoft.com/office/drawing/2014/main" id="{6FE549CA-316C-45BC-A765-B008DA6976B8}"/>
              </a:ext>
            </a:extLst>
          </p:cNvPr>
          <p:cNvSpPr>
            <a:spLocks noGrp="1" noChangeArrowheads="1"/>
          </p:cNvSpPr>
          <p:nvPr>
            <p:ph idx="1"/>
          </p:nvPr>
        </p:nvSpPr>
        <p:spPr/>
        <p:txBody>
          <a:bodyPr/>
          <a:lstStyle/>
          <a:p>
            <a:pPr eaLnBrk="1" hangingPunct="1">
              <a:defRPr/>
            </a:pPr>
            <a:r>
              <a:rPr lang="en-US" sz="2800"/>
              <a:t>Racks or chassis come in many shapes &amp; sizes, and typically allow 4, 8, 12, or 16 modules to be inserted.  Racks contain I/O modules and the processor are referred to as </a:t>
            </a:r>
            <a:r>
              <a:rPr lang="en-US" sz="2800" i="1"/>
              <a:t>local</a:t>
            </a:r>
            <a:r>
              <a:rPr lang="en-US" sz="2800"/>
              <a:t> I/O.  Racks that contain I/O modules, remote I/O communication cards, power supplies, and are mounted separately of away from the processor are referred to as </a:t>
            </a:r>
            <a:r>
              <a:rPr lang="en-US" sz="2800" i="1"/>
              <a:t>remote</a:t>
            </a:r>
            <a:r>
              <a:rPr lang="en-US" sz="2800"/>
              <a:t> I/O.</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D5AC3969-E23F-4614-9E06-EDD39C80A21E}"/>
              </a:ext>
            </a:extLst>
          </p:cNvPr>
          <p:cNvSpPr>
            <a:spLocks noGrp="1" noChangeArrowheads="1"/>
          </p:cNvSpPr>
          <p:nvPr>
            <p:ph type="title"/>
          </p:nvPr>
        </p:nvSpPr>
        <p:spPr/>
        <p:txBody>
          <a:bodyPr/>
          <a:lstStyle/>
          <a:p>
            <a:pPr eaLnBrk="1" hangingPunct="1">
              <a:defRPr/>
            </a:pPr>
            <a:endParaRPr lang="en-US"/>
          </a:p>
        </p:txBody>
      </p:sp>
      <p:sp>
        <p:nvSpPr>
          <p:cNvPr id="8195" name="Rectangle 3">
            <a:extLst>
              <a:ext uri="{FF2B5EF4-FFF2-40B4-BE49-F238E27FC236}">
                <a16:creationId xmlns:a16="http://schemas.microsoft.com/office/drawing/2014/main" id="{A422D465-DDB8-4C59-86D9-9B8F604F93A4}"/>
              </a:ext>
            </a:extLst>
          </p:cNvPr>
          <p:cNvSpPr>
            <a:spLocks noGrp="1" noChangeArrowheads="1"/>
          </p:cNvSpPr>
          <p:nvPr>
            <p:ph type="body" sz="half" idx="1"/>
          </p:nvPr>
        </p:nvSpPr>
        <p:spPr/>
        <p:txBody>
          <a:bodyPr/>
          <a:lstStyle/>
          <a:p>
            <a:pPr eaLnBrk="1" hangingPunct="1">
              <a:defRPr/>
            </a:pPr>
            <a:r>
              <a:rPr lang="en-US" sz="2800"/>
              <a:t>Allen-Bradley uses the rack number, location of a module within a rack, and the terminal number of a module to which an input or output device is connected to determine the device’s address.</a:t>
            </a:r>
          </a:p>
          <a:p>
            <a:pPr eaLnBrk="1" hangingPunct="1">
              <a:defRPr/>
            </a:pPr>
            <a:endParaRPr lang="en-US" sz="2800"/>
          </a:p>
        </p:txBody>
      </p:sp>
      <p:sp>
        <p:nvSpPr>
          <p:cNvPr id="2" name="Content Placeholder 1">
            <a:extLst>
              <a:ext uri="{FF2B5EF4-FFF2-40B4-BE49-F238E27FC236}">
                <a16:creationId xmlns:a16="http://schemas.microsoft.com/office/drawing/2014/main" id="{B9629795-4151-4F7F-B96B-23B98EB16632}"/>
              </a:ext>
            </a:extLst>
          </p:cNvPr>
          <p:cNvSpPr>
            <a:spLocks noGrp="1"/>
          </p:cNvSpPr>
          <p:nvPr>
            <p:ph sz="half" idx="2"/>
          </p:nvPr>
        </p:nvSpPr>
        <p:spPr/>
        <p:txBody>
          <a:bodyPr/>
          <a:lstStyle/>
          <a:p>
            <a:pPr marL="0" indent="0">
              <a:buFont typeface="Wingdings" panose="05000000000000000000" pitchFamily="2" charset="2"/>
              <a:buNone/>
              <a:defRPr/>
            </a:pPr>
            <a:endParaRPr lang="en-US" dirty="0"/>
          </a:p>
        </p:txBody>
      </p:sp>
      <p:pic>
        <p:nvPicPr>
          <p:cNvPr id="13317" name="Picture 7">
            <a:extLst>
              <a:ext uri="{FF2B5EF4-FFF2-40B4-BE49-F238E27FC236}">
                <a16:creationId xmlns:a16="http://schemas.microsoft.com/office/drawing/2014/main" id="{C35ACAB9-118A-4E1F-864B-693AF7816C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2895600"/>
            <a:ext cx="2571750" cy="209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B6DCFAA4-F10B-4A14-B1C8-00791E45A868}"/>
              </a:ext>
            </a:extLst>
          </p:cNvPr>
          <p:cNvSpPr>
            <a:spLocks noGrp="1" noChangeArrowheads="1"/>
          </p:cNvSpPr>
          <p:nvPr>
            <p:ph type="title"/>
          </p:nvPr>
        </p:nvSpPr>
        <p:spPr/>
        <p:txBody>
          <a:bodyPr/>
          <a:lstStyle/>
          <a:p>
            <a:pPr eaLnBrk="1" hangingPunct="1">
              <a:defRPr/>
            </a:pPr>
            <a:r>
              <a:rPr lang="en-US"/>
              <a:t>Discrete I/O Modules</a:t>
            </a:r>
          </a:p>
        </p:txBody>
      </p:sp>
      <p:sp>
        <p:nvSpPr>
          <p:cNvPr id="9219" name="Rectangle 3">
            <a:extLst>
              <a:ext uri="{FF2B5EF4-FFF2-40B4-BE49-F238E27FC236}">
                <a16:creationId xmlns:a16="http://schemas.microsoft.com/office/drawing/2014/main" id="{D3E5985C-B205-43B8-B374-3D0E8B447EEA}"/>
              </a:ext>
            </a:extLst>
          </p:cNvPr>
          <p:cNvSpPr>
            <a:spLocks noGrp="1" noChangeArrowheads="1"/>
          </p:cNvSpPr>
          <p:nvPr>
            <p:ph idx="1"/>
          </p:nvPr>
        </p:nvSpPr>
        <p:spPr/>
        <p:txBody>
          <a:bodyPr/>
          <a:lstStyle/>
          <a:p>
            <a:pPr eaLnBrk="1" hangingPunct="1">
              <a:defRPr/>
            </a:pPr>
            <a:r>
              <a:rPr lang="en-US"/>
              <a:t>Discrete I/O modules are types of modules that only accept digital or </a:t>
            </a:r>
            <a:r>
              <a:rPr lang="en-US" i="1"/>
              <a:t>ON-</a:t>
            </a:r>
            <a:r>
              <a:rPr lang="en-US"/>
              <a:t> and </a:t>
            </a:r>
            <a:r>
              <a:rPr lang="en-US" i="1"/>
              <a:t>OFF-</a:t>
            </a:r>
            <a:r>
              <a:rPr lang="en-US"/>
              <a:t> type signals.</a:t>
            </a:r>
          </a:p>
          <a:p>
            <a:pPr eaLnBrk="1" hangingPunct="1">
              <a:defRPr/>
            </a:pPr>
            <a:r>
              <a:rPr lang="en-US"/>
              <a:t>Discrete Input Module communicates the status of the various real-world input devices connected to the module (</a:t>
            </a:r>
            <a:r>
              <a:rPr lang="en-US" i="1"/>
              <a:t>ON</a:t>
            </a:r>
            <a:r>
              <a:rPr lang="en-US"/>
              <a:t> of </a:t>
            </a:r>
            <a:r>
              <a:rPr lang="en-US" i="1"/>
              <a:t>OFF</a:t>
            </a:r>
            <a:r>
              <a:rPr lang="en-US"/>
              <a:t>) to the processor.</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F88D1F77-64C3-4B39-A941-C84A92D509BC}"/>
              </a:ext>
            </a:extLst>
          </p:cNvPr>
          <p:cNvSpPr>
            <a:spLocks noGrp="1" noChangeArrowheads="1"/>
          </p:cNvSpPr>
          <p:nvPr>
            <p:ph type="title"/>
          </p:nvPr>
        </p:nvSpPr>
        <p:spPr/>
        <p:txBody>
          <a:bodyPr/>
          <a:lstStyle/>
          <a:p>
            <a:pPr eaLnBrk="1" hangingPunct="1">
              <a:defRPr/>
            </a:pPr>
            <a:r>
              <a:rPr lang="en-US" dirty="0"/>
              <a:t>Discrete I/O Modules</a:t>
            </a:r>
          </a:p>
        </p:txBody>
      </p:sp>
      <p:sp>
        <p:nvSpPr>
          <p:cNvPr id="9219" name="Rectangle 3">
            <a:extLst>
              <a:ext uri="{FF2B5EF4-FFF2-40B4-BE49-F238E27FC236}">
                <a16:creationId xmlns:a16="http://schemas.microsoft.com/office/drawing/2014/main" id="{D820423B-A34A-436B-A259-D4AACA9F3EF7}"/>
              </a:ext>
            </a:extLst>
          </p:cNvPr>
          <p:cNvSpPr>
            <a:spLocks noGrp="1" noChangeArrowheads="1"/>
          </p:cNvSpPr>
          <p:nvPr>
            <p:ph idx="1"/>
          </p:nvPr>
        </p:nvSpPr>
        <p:spPr/>
        <p:txBody>
          <a:bodyPr/>
          <a:lstStyle/>
          <a:p>
            <a:pPr>
              <a:spcBef>
                <a:spcPct val="0"/>
              </a:spcBef>
              <a:buFontTx/>
              <a:buNone/>
              <a:defRPr/>
            </a:pPr>
            <a:r>
              <a:rPr lang="en-US" altLang="en-US" sz="1800" u="sng" dirty="0"/>
              <a:t>Pilot Duty Outputs</a:t>
            </a:r>
          </a:p>
          <a:p>
            <a:pPr algn="just">
              <a:spcBef>
                <a:spcPct val="0"/>
              </a:spcBef>
              <a:buFont typeface="Wingdings" panose="05000000000000000000" pitchFamily="2" charset="2"/>
              <a:buNone/>
              <a:defRPr/>
            </a:pPr>
            <a:r>
              <a:rPr lang="en-US" altLang="en-US" sz="1800" dirty="0"/>
              <a:t>Outputs of this type typically are used to drive high-current electromagnetic loads such as solenoids, relays, valves, and motor starters. These loads are highly inductive and exhibit a large inrush current. Pilot duty outputs should be capable of withstanding an inrush current of 10 times the rated load for a short period of time without failure. </a:t>
            </a:r>
          </a:p>
          <a:p>
            <a:pPr>
              <a:spcBef>
                <a:spcPct val="0"/>
              </a:spcBef>
              <a:buFontTx/>
              <a:buNone/>
              <a:defRPr/>
            </a:pPr>
            <a:r>
              <a:rPr lang="en-US" altLang="en-US" sz="1800" u="sng" dirty="0"/>
              <a:t>General - Purpose Outputs</a:t>
            </a:r>
          </a:p>
          <a:p>
            <a:pPr algn="just">
              <a:spcBef>
                <a:spcPct val="0"/>
              </a:spcBef>
              <a:buFontTx/>
              <a:buNone/>
              <a:defRPr/>
            </a:pPr>
            <a:r>
              <a:rPr lang="en-US" altLang="en-US" sz="1800" dirty="0"/>
              <a:t>These are usually low- voltage and low-current and are used to drive indicating lights and other non-inductive loads. Noise suppression may or may not be included on this types of modules.</a:t>
            </a:r>
          </a:p>
          <a:p>
            <a:pPr>
              <a:spcBef>
                <a:spcPct val="0"/>
              </a:spcBef>
              <a:buFontTx/>
              <a:buNone/>
              <a:defRPr/>
            </a:pPr>
            <a:r>
              <a:rPr lang="en-US" altLang="en-US" sz="1800" u="sng" dirty="0"/>
              <a:t>Discrete Inputs</a:t>
            </a:r>
          </a:p>
          <a:p>
            <a:pPr algn="just">
              <a:spcBef>
                <a:spcPct val="0"/>
              </a:spcBef>
              <a:buFontTx/>
              <a:buNone/>
              <a:defRPr/>
            </a:pPr>
            <a:r>
              <a:rPr lang="en-US" altLang="en-US" sz="1800" dirty="0"/>
              <a:t>Circuits of this type are used to sense the status of limit switches, push buttons, and other discrete sensors. Noise suppression is of great importance in preventing false indication of inputs turning on or off because of noise.</a:t>
            </a:r>
          </a:p>
          <a:p>
            <a:pPr>
              <a:spcBef>
                <a:spcPct val="0"/>
              </a:spcBef>
              <a:buFontTx/>
              <a:buNone/>
              <a:defRPr/>
            </a:pPr>
            <a:endParaRPr lang="en-US" altLang="en-US" sz="1800" dirty="0"/>
          </a:p>
          <a:p>
            <a:pPr algn="just">
              <a:spcBef>
                <a:spcPct val="0"/>
              </a:spcBef>
              <a:buFont typeface="Wingdings" panose="05000000000000000000" pitchFamily="2" charset="2"/>
              <a:buNone/>
              <a:defRPr/>
            </a:pPr>
            <a:endParaRPr lang="en-US" altLang="en-US" sz="1800" dirty="0"/>
          </a:p>
          <a:p>
            <a:pPr algn="just">
              <a:spcBef>
                <a:spcPct val="0"/>
              </a:spcBef>
              <a:buFont typeface="Wingdings" panose="05000000000000000000" pitchFamily="2" charset="2"/>
              <a:buNone/>
              <a:defRPr/>
            </a:pPr>
            <a:endParaRPr lang="en-US" altLang="en-US" sz="1800" dirty="0"/>
          </a:p>
          <a:p>
            <a:pPr algn="just">
              <a:spcBef>
                <a:spcPct val="0"/>
              </a:spcBef>
              <a:buFont typeface="Wingdings" panose="05000000000000000000" pitchFamily="2" charset="2"/>
              <a:buNone/>
              <a:defRPr/>
            </a:pPr>
            <a:endParaRPr lang="en-US" altLang="en-US" sz="1800" dirty="0"/>
          </a:p>
          <a:p>
            <a:pPr algn="just">
              <a:spcBef>
                <a:spcPct val="0"/>
              </a:spcBef>
              <a:buFontTx/>
              <a:buNone/>
              <a:defRPr/>
            </a:pPr>
            <a:endParaRPr lang="en-US" altLang="en-US" sz="1800" dirty="0"/>
          </a:p>
          <a:p>
            <a:pPr algn="just">
              <a:spcBef>
                <a:spcPct val="0"/>
              </a:spcBef>
              <a:buFontTx/>
              <a:buNone/>
              <a:defRPr/>
            </a:pPr>
            <a:endParaRPr lang="en-US" altLang="en-US" sz="1800" dirty="0"/>
          </a:p>
          <a:p>
            <a:pPr eaLnBrk="1" hangingPunct="1">
              <a:defRPr/>
            </a:pPr>
            <a:endParaRPr lang="en-US" dirty="0"/>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667C1CA8-B360-42E8-BC91-F6D77865C621}"/>
              </a:ext>
            </a:extLst>
          </p:cNvPr>
          <p:cNvSpPr>
            <a:spLocks noGrp="1" noChangeArrowheads="1"/>
          </p:cNvSpPr>
          <p:nvPr>
            <p:ph type="title"/>
          </p:nvPr>
        </p:nvSpPr>
        <p:spPr/>
        <p:txBody>
          <a:bodyPr/>
          <a:lstStyle/>
          <a:p>
            <a:pPr eaLnBrk="1" hangingPunct="1">
              <a:defRPr/>
            </a:pPr>
            <a:r>
              <a:rPr lang="en-US" dirty="0" err="1"/>
              <a:t>Anaolog</a:t>
            </a:r>
            <a:r>
              <a:rPr lang="en-US" dirty="0"/>
              <a:t> I/O Modules</a:t>
            </a:r>
          </a:p>
        </p:txBody>
      </p:sp>
      <p:sp>
        <p:nvSpPr>
          <p:cNvPr id="9219" name="Rectangle 3">
            <a:extLst>
              <a:ext uri="{FF2B5EF4-FFF2-40B4-BE49-F238E27FC236}">
                <a16:creationId xmlns:a16="http://schemas.microsoft.com/office/drawing/2014/main" id="{D4D50D25-945A-41AE-81C5-D9EC4BA109A8}"/>
              </a:ext>
            </a:extLst>
          </p:cNvPr>
          <p:cNvSpPr>
            <a:spLocks noGrp="1" noChangeArrowheads="1"/>
          </p:cNvSpPr>
          <p:nvPr>
            <p:ph idx="1"/>
          </p:nvPr>
        </p:nvSpPr>
        <p:spPr/>
        <p:txBody>
          <a:bodyPr/>
          <a:lstStyle/>
          <a:p>
            <a:pPr algn="just">
              <a:spcBef>
                <a:spcPct val="0"/>
              </a:spcBef>
              <a:buFontTx/>
              <a:buNone/>
              <a:defRPr/>
            </a:pPr>
            <a:r>
              <a:rPr lang="en-US" altLang="en-US" sz="2000" dirty="0"/>
              <a:t>Circuits of this type sense or drive analog signals. </a:t>
            </a:r>
          </a:p>
          <a:p>
            <a:pPr algn="just">
              <a:spcBef>
                <a:spcPct val="0"/>
              </a:spcBef>
              <a:buFontTx/>
              <a:buNone/>
              <a:defRPr/>
            </a:pPr>
            <a:endParaRPr lang="en-US" altLang="en-US" sz="2000" dirty="0"/>
          </a:p>
          <a:p>
            <a:pPr>
              <a:spcBef>
                <a:spcPct val="0"/>
              </a:spcBef>
              <a:buFontTx/>
              <a:buNone/>
              <a:defRPr/>
            </a:pPr>
            <a:r>
              <a:rPr lang="en-US" altLang="en-US" sz="2000" dirty="0"/>
              <a:t>Analog inputs come from devices, such as thermocouples, strain gages, or pressure sensors, that provide a signal voltage or current that is derived from the process variable. </a:t>
            </a:r>
          </a:p>
          <a:p>
            <a:pPr algn="just">
              <a:spcBef>
                <a:spcPct val="0"/>
              </a:spcBef>
              <a:buFontTx/>
              <a:buNone/>
              <a:defRPr/>
            </a:pPr>
            <a:r>
              <a:rPr lang="en-US" altLang="en-US" sz="2000" dirty="0"/>
              <a:t>Standard Analog Input signals: </a:t>
            </a:r>
            <a:r>
              <a:rPr lang="en-US" altLang="en-US" sz="2000" dirty="0">
                <a:solidFill>
                  <a:srgbClr val="FF0000"/>
                </a:solidFill>
              </a:rPr>
              <a:t>4-20mA; 0-10V</a:t>
            </a:r>
          </a:p>
          <a:p>
            <a:pPr algn="just">
              <a:spcBef>
                <a:spcPct val="0"/>
              </a:spcBef>
              <a:buFontTx/>
              <a:buNone/>
              <a:defRPr/>
            </a:pPr>
            <a:endParaRPr lang="en-US" altLang="en-US" sz="2000" dirty="0">
              <a:solidFill>
                <a:srgbClr val="FF0000"/>
              </a:solidFill>
            </a:endParaRPr>
          </a:p>
          <a:p>
            <a:pPr>
              <a:spcBef>
                <a:spcPct val="0"/>
              </a:spcBef>
              <a:buFontTx/>
              <a:buNone/>
              <a:defRPr/>
            </a:pPr>
            <a:r>
              <a:rPr lang="en-US" altLang="en-US" sz="2000" dirty="0"/>
              <a:t>Analog outputs can be used to drive devices such as voltmeters, X-Y recorders, servomotor drives, and valves through the use of transducers. </a:t>
            </a:r>
          </a:p>
          <a:p>
            <a:pPr>
              <a:spcBef>
                <a:spcPct val="0"/>
              </a:spcBef>
              <a:buFontTx/>
              <a:buNone/>
              <a:defRPr/>
            </a:pPr>
            <a:r>
              <a:rPr lang="en-US" altLang="en-US" sz="2000" dirty="0"/>
              <a:t>Standard Analog Output signals: </a:t>
            </a:r>
            <a:r>
              <a:rPr lang="en-US" altLang="en-US" sz="2000" dirty="0">
                <a:solidFill>
                  <a:srgbClr val="FF0000"/>
                </a:solidFill>
              </a:rPr>
              <a:t>4-20mA; 0-5V; 0-10V</a:t>
            </a:r>
          </a:p>
          <a:p>
            <a:pPr>
              <a:spcBef>
                <a:spcPct val="0"/>
              </a:spcBef>
              <a:buFontTx/>
              <a:buNone/>
              <a:defRPr/>
            </a:pPr>
            <a:endParaRPr lang="en-US" altLang="en-US" dirty="0"/>
          </a:p>
          <a:p>
            <a:pPr marL="0" indent="0" eaLnBrk="1" hangingPunct="1">
              <a:buFont typeface="Wingdings" panose="05000000000000000000" pitchFamily="2" charset="2"/>
              <a:buNone/>
              <a:defRPr/>
            </a:pPr>
            <a:endParaRPr lang="en-US" dirty="0"/>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D9557D5D-9AA5-479D-AE18-0B40AA985469}"/>
              </a:ext>
            </a:extLst>
          </p:cNvPr>
          <p:cNvSpPr>
            <a:spLocks noGrp="1" noChangeArrowheads="1"/>
          </p:cNvSpPr>
          <p:nvPr>
            <p:ph type="title"/>
          </p:nvPr>
        </p:nvSpPr>
        <p:spPr/>
        <p:txBody>
          <a:bodyPr/>
          <a:lstStyle/>
          <a:p>
            <a:pPr eaLnBrk="1" hangingPunct="1">
              <a:defRPr/>
            </a:pPr>
            <a:r>
              <a:rPr lang="en-US" dirty="0"/>
              <a:t>Special-Purpose I/O Modules</a:t>
            </a:r>
          </a:p>
        </p:txBody>
      </p:sp>
      <p:sp>
        <p:nvSpPr>
          <p:cNvPr id="9219" name="Rectangle 3">
            <a:extLst>
              <a:ext uri="{FF2B5EF4-FFF2-40B4-BE49-F238E27FC236}">
                <a16:creationId xmlns:a16="http://schemas.microsoft.com/office/drawing/2014/main" id="{9FBCBC3B-9734-4D0C-AB00-CFBA26A2F0A0}"/>
              </a:ext>
            </a:extLst>
          </p:cNvPr>
          <p:cNvSpPr>
            <a:spLocks noGrp="1" noChangeArrowheads="1"/>
          </p:cNvSpPr>
          <p:nvPr>
            <p:ph idx="1"/>
          </p:nvPr>
        </p:nvSpPr>
        <p:spPr/>
        <p:txBody>
          <a:bodyPr/>
          <a:lstStyle/>
          <a:p>
            <a:pPr>
              <a:spcBef>
                <a:spcPct val="0"/>
              </a:spcBef>
              <a:buFontTx/>
              <a:buNone/>
              <a:defRPr/>
            </a:pPr>
            <a:r>
              <a:rPr lang="en-US" altLang="en-US" sz="2400" dirty="0"/>
              <a:t>Circuits of this type are used to interface PLCs to very specific types of circuits such as servomotors, stepping motors PID (proportional plus integral plus derivative) loops, high-speed pulse counting, resolver and decoder inputs, multiplexed displays, and keyboards. </a:t>
            </a:r>
          </a:p>
          <a:p>
            <a:pPr>
              <a:spcBef>
                <a:spcPct val="0"/>
              </a:spcBef>
              <a:buFontTx/>
              <a:buNone/>
              <a:defRPr/>
            </a:pPr>
            <a:endParaRPr lang="en-US" altLang="en-US" sz="2400" dirty="0"/>
          </a:p>
          <a:p>
            <a:pPr>
              <a:spcBef>
                <a:spcPct val="0"/>
              </a:spcBef>
              <a:buFontTx/>
              <a:buNone/>
              <a:defRPr/>
            </a:pPr>
            <a:r>
              <a:rPr lang="en-US" altLang="en-US" sz="2400" dirty="0"/>
              <a:t>This module allows for limited access to timer and counter presets and other PLC variables without requiring a program loader. </a:t>
            </a:r>
          </a:p>
          <a:p>
            <a:pPr>
              <a:spcBef>
                <a:spcPct val="0"/>
              </a:spcBef>
              <a:buFontTx/>
              <a:buNone/>
              <a:defRPr/>
            </a:pPr>
            <a:endParaRPr lang="en-US" altLang="en-US" dirty="0"/>
          </a:p>
          <a:p>
            <a:pPr marL="0" indent="0" eaLnBrk="1" hangingPunct="1">
              <a:buFont typeface="Wingdings" panose="05000000000000000000" pitchFamily="2" charset="2"/>
              <a:buNone/>
              <a:defRPr/>
            </a:pPr>
            <a:endParaRPr lang="en-US" dirty="0"/>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9384E6D8-AE12-447B-AFE1-B29FE92A54A0}"/>
              </a:ext>
            </a:extLst>
          </p:cNvPr>
          <p:cNvSpPr>
            <a:spLocks noGrp="1" noChangeArrowheads="1"/>
          </p:cNvSpPr>
          <p:nvPr>
            <p:ph type="title"/>
          </p:nvPr>
        </p:nvSpPr>
        <p:spPr/>
        <p:txBody>
          <a:bodyPr/>
          <a:lstStyle/>
          <a:p>
            <a:pPr eaLnBrk="1" hangingPunct="1">
              <a:defRPr/>
            </a:pPr>
            <a:r>
              <a:rPr lang="en-US" dirty="0"/>
              <a:t>Discrete I/O Modules</a:t>
            </a:r>
          </a:p>
        </p:txBody>
      </p:sp>
      <p:sp>
        <p:nvSpPr>
          <p:cNvPr id="9219" name="Rectangle 3">
            <a:extLst>
              <a:ext uri="{FF2B5EF4-FFF2-40B4-BE49-F238E27FC236}">
                <a16:creationId xmlns:a16="http://schemas.microsoft.com/office/drawing/2014/main" id="{6F5088DB-BFC3-46E1-99C2-F57A9C718935}"/>
              </a:ext>
            </a:extLst>
          </p:cNvPr>
          <p:cNvSpPr>
            <a:spLocks noGrp="1" noChangeArrowheads="1"/>
          </p:cNvSpPr>
          <p:nvPr>
            <p:ph idx="1"/>
          </p:nvPr>
        </p:nvSpPr>
        <p:spPr/>
        <p:txBody>
          <a:bodyPr/>
          <a:lstStyle/>
          <a:p>
            <a:pPr marL="0" indent="0" eaLnBrk="1" hangingPunct="1">
              <a:buFont typeface="Wingdings" panose="05000000000000000000" pitchFamily="2" charset="2"/>
              <a:buNone/>
              <a:defRPr/>
            </a:pPr>
            <a:endParaRPr lang="en-US" dirty="0"/>
          </a:p>
        </p:txBody>
      </p:sp>
      <p:sp>
        <p:nvSpPr>
          <p:cNvPr id="18436" name="Freeform 1031">
            <a:extLst>
              <a:ext uri="{FF2B5EF4-FFF2-40B4-BE49-F238E27FC236}">
                <a16:creationId xmlns:a16="http://schemas.microsoft.com/office/drawing/2014/main" id="{8FFF686E-3BE9-4230-B80D-EA5A75185299}"/>
              </a:ext>
            </a:extLst>
          </p:cNvPr>
          <p:cNvSpPr>
            <a:spLocks/>
          </p:cNvSpPr>
          <p:nvPr/>
        </p:nvSpPr>
        <p:spPr bwMode="auto">
          <a:xfrm>
            <a:off x="5368925" y="2317750"/>
            <a:ext cx="1588" cy="2681288"/>
          </a:xfrm>
          <a:custGeom>
            <a:avLst/>
            <a:gdLst>
              <a:gd name="T0" fmla="*/ 0 w 1588"/>
              <a:gd name="T1" fmla="*/ 0 h 1689"/>
              <a:gd name="T2" fmla="*/ 0 w 1588"/>
              <a:gd name="T3" fmla="*/ 2147483646 h 1689"/>
              <a:gd name="T4" fmla="*/ 0 w 1588"/>
              <a:gd name="T5" fmla="*/ 2147483646 h 1689"/>
              <a:gd name="T6" fmla="*/ 0 w 1588"/>
              <a:gd name="T7" fmla="*/ 0 h 1689"/>
              <a:gd name="T8" fmla="*/ 0 60000 65536"/>
              <a:gd name="T9" fmla="*/ 0 60000 65536"/>
              <a:gd name="T10" fmla="*/ 0 60000 65536"/>
              <a:gd name="T11" fmla="*/ 0 60000 65536"/>
              <a:gd name="T12" fmla="*/ 0 w 1588"/>
              <a:gd name="T13" fmla="*/ 0 h 1689"/>
              <a:gd name="T14" fmla="*/ 1588 w 1588"/>
              <a:gd name="T15" fmla="*/ 1689 h 1689"/>
            </a:gdLst>
            <a:ahLst/>
            <a:cxnLst>
              <a:cxn ang="T8">
                <a:pos x="T0" y="T1"/>
              </a:cxn>
              <a:cxn ang="T9">
                <a:pos x="T2" y="T3"/>
              </a:cxn>
              <a:cxn ang="T10">
                <a:pos x="T4" y="T5"/>
              </a:cxn>
              <a:cxn ang="T11">
                <a:pos x="T6" y="T7"/>
              </a:cxn>
            </a:cxnLst>
            <a:rect l="T12" t="T13" r="T14" b="T15"/>
            <a:pathLst>
              <a:path w="1588" h="1689">
                <a:moveTo>
                  <a:pt x="0" y="0"/>
                </a:moveTo>
                <a:lnTo>
                  <a:pt x="0" y="1689"/>
                </a:lnTo>
                <a:lnTo>
                  <a:pt x="0" y="1684"/>
                </a:ln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nvGrpSpPr>
          <p:cNvPr id="5" name="Group 1093">
            <a:extLst>
              <a:ext uri="{FF2B5EF4-FFF2-40B4-BE49-F238E27FC236}">
                <a16:creationId xmlns:a16="http://schemas.microsoft.com/office/drawing/2014/main" id="{FA15D112-69C4-4930-97FC-84ED9B12E6D2}"/>
              </a:ext>
            </a:extLst>
          </p:cNvPr>
          <p:cNvGrpSpPr>
            <a:grpSpLocks/>
          </p:cNvGrpSpPr>
          <p:nvPr/>
        </p:nvGrpSpPr>
        <p:grpSpPr bwMode="auto">
          <a:xfrm>
            <a:off x="4291013" y="1905000"/>
            <a:ext cx="3787775" cy="3557588"/>
            <a:chOff x="2496" y="1200"/>
            <a:chExt cx="2203" cy="2241"/>
          </a:xfrm>
        </p:grpSpPr>
        <p:sp>
          <p:nvSpPr>
            <p:cNvPr id="18463" name="Rectangle 1034">
              <a:extLst>
                <a:ext uri="{FF2B5EF4-FFF2-40B4-BE49-F238E27FC236}">
                  <a16:creationId xmlns:a16="http://schemas.microsoft.com/office/drawing/2014/main" id="{C8107173-260A-4A08-8DB1-6D8796C2C89C}"/>
                </a:ext>
              </a:extLst>
            </p:cNvPr>
            <p:cNvSpPr>
              <a:spLocks noChangeArrowheads="1"/>
            </p:cNvSpPr>
            <p:nvPr/>
          </p:nvSpPr>
          <p:spPr bwMode="auto">
            <a:xfrm>
              <a:off x="2688" y="2586"/>
              <a:ext cx="580" cy="855"/>
            </a:xfrm>
            <a:prstGeom prst="rect">
              <a:avLst/>
            </a:prstGeom>
            <a:solidFill>
              <a:srgbClr val="FF9966"/>
            </a:solidFill>
            <a:ln w="19050">
              <a:solidFill>
                <a:srgbClr val="000000"/>
              </a:solidFill>
              <a:miter lim="800000"/>
              <a:headEnd/>
              <a:tailEnd/>
            </a:ln>
          </p:spPr>
          <p:txBody>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sp>
          <p:nvSpPr>
            <p:cNvPr id="18464" name="Rectangle 1035">
              <a:extLst>
                <a:ext uri="{FF2B5EF4-FFF2-40B4-BE49-F238E27FC236}">
                  <a16:creationId xmlns:a16="http://schemas.microsoft.com/office/drawing/2014/main" id="{1B48053E-0723-4C69-B4DB-A5514449D683}"/>
                </a:ext>
              </a:extLst>
            </p:cNvPr>
            <p:cNvSpPr>
              <a:spLocks noChangeArrowheads="1"/>
            </p:cNvSpPr>
            <p:nvPr/>
          </p:nvSpPr>
          <p:spPr bwMode="auto">
            <a:xfrm>
              <a:off x="2756" y="2855"/>
              <a:ext cx="460"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12700" tIns="12700" rIns="12700" bIns="12700"/>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lgn="ctr">
                <a:spcBef>
                  <a:spcPct val="0"/>
                </a:spcBef>
                <a:buClrTx/>
                <a:buFontTx/>
                <a:buNone/>
              </a:pPr>
              <a:r>
                <a:rPr lang="en-US" altLang="en-US" sz="1000" b="1"/>
                <a:t>OPTO</a:t>
              </a:r>
              <a:r>
                <a:rPr lang="en-US" altLang="en-US" sz="1400" b="1">
                  <a:latin typeface="Times New Roman" panose="02020603050405020304" pitchFamily="18" charset="0"/>
                </a:rPr>
                <a:t>-</a:t>
              </a:r>
            </a:p>
            <a:p>
              <a:pPr algn="ctr">
                <a:spcBef>
                  <a:spcPct val="0"/>
                </a:spcBef>
                <a:buClrTx/>
                <a:buFontTx/>
                <a:buNone/>
              </a:pPr>
              <a:r>
                <a:rPr lang="en-US" altLang="en-US" sz="1000" b="1"/>
                <a:t>ISOLATOR</a:t>
              </a:r>
              <a:endParaRPr lang="en-US" altLang="en-US" sz="1000">
                <a:latin typeface="Times New Roman" panose="02020603050405020304" pitchFamily="18" charset="0"/>
              </a:endParaRPr>
            </a:p>
          </p:txBody>
        </p:sp>
        <p:sp>
          <p:nvSpPr>
            <p:cNvPr id="18465" name="AutoShape 1058">
              <a:extLst>
                <a:ext uri="{FF2B5EF4-FFF2-40B4-BE49-F238E27FC236}">
                  <a16:creationId xmlns:a16="http://schemas.microsoft.com/office/drawing/2014/main" id="{CF5D3106-E724-410D-9F0D-33A5B39B58E3}"/>
                </a:ext>
              </a:extLst>
            </p:cNvPr>
            <p:cNvSpPr>
              <a:spLocks/>
            </p:cNvSpPr>
            <p:nvPr/>
          </p:nvSpPr>
          <p:spPr bwMode="auto">
            <a:xfrm>
              <a:off x="3787" y="1200"/>
              <a:ext cx="912" cy="1104"/>
            </a:xfrm>
            <a:prstGeom prst="callout1">
              <a:avLst>
                <a:gd name="adj1" fmla="val 7157"/>
                <a:gd name="adj2" fmla="val -5264"/>
                <a:gd name="adj3" fmla="val 126356"/>
                <a:gd name="adj4" fmla="val -88597"/>
              </a:avLst>
            </a:prstGeom>
            <a:noFill/>
            <a:ln w="12700">
              <a:solidFill>
                <a:srgbClr val="FF00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12700" tIns="12700" rIns="12700" bIns="12700"/>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400"/>
                <a:t>IS NEEDED TO:</a:t>
              </a:r>
            </a:p>
            <a:p>
              <a:pPr>
                <a:spcBef>
                  <a:spcPct val="0"/>
                </a:spcBef>
                <a:buClrTx/>
                <a:buFont typeface="Symbol" panose="05050102010706020507" pitchFamily="18" charset="2"/>
                <a:buChar char="·"/>
              </a:pPr>
              <a:r>
                <a:rPr lang="en-US" altLang="en-US" sz="1400"/>
                <a:t> Prevent voltage      transients from damaging the processor.</a:t>
              </a:r>
            </a:p>
            <a:p>
              <a:pPr>
                <a:spcBef>
                  <a:spcPct val="0"/>
                </a:spcBef>
                <a:buClrTx/>
                <a:buFont typeface="Symbol" panose="05050102010706020507" pitchFamily="18" charset="2"/>
                <a:buChar char="·"/>
              </a:pPr>
              <a:r>
                <a:rPr lang="en-US" altLang="en-US" sz="1400"/>
                <a:t>Helps reduce the effects of electrical noise</a:t>
              </a:r>
              <a:endParaRPr lang="en-US" altLang="en-US" sz="800"/>
            </a:p>
          </p:txBody>
        </p:sp>
        <p:sp>
          <p:nvSpPr>
            <p:cNvPr id="18466" name="Line 1072">
              <a:extLst>
                <a:ext uri="{FF2B5EF4-FFF2-40B4-BE49-F238E27FC236}">
                  <a16:creationId xmlns:a16="http://schemas.microsoft.com/office/drawing/2014/main" id="{155D576C-954C-4946-91AF-23C6DDCF4D66}"/>
                </a:ext>
              </a:extLst>
            </p:cNvPr>
            <p:cNvSpPr>
              <a:spLocks noChangeShapeType="1"/>
            </p:cNvSpPr>
            <p:nvPr/>
          </p:nvSpPr>
          <p:spPr bwMode="auto">
            <a:xfrm>
              <a:off x="2496" y="3018"/>
              <a:ext cx="192" cy="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18467" name="Line 1073">
              <a:extLst>
                <a:ext uri="{FF2B5EF4-FFF2-40B4-BE49-F238E27FC236}">
                  <a16:creationId xmlns:a16="http://schemas.microsoft.com/office/drawing/2014/main" id="{3B322CDA-215F-4337-9234-C39F34F95F56}"/>
                </a:ext>
              </a:extLst>
            </p:cNvPr>
            <p:cNvSpPr>
              <a:spLocks noChangeShapeType="1"/>
            </p:cNvSpPr>
            <p:nvPr/>
          </p:nvSpPr>
          <p:spPr bwMode="auto">
            <a:xfrm>
              <a:off x="3264" y="3018"/>
              <a:ext cx="192" cy="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grpSp>
      <p:grpSp>
        <p:nvGrpSpPr>
          <p:cNvPr id="11" name="Group 1092">
            <a:extLst>
              <a:ext uri="{FF2B5EF4-FFF2-40B4-BE49-F238E27FC236}">
                <a16:creationId xmlns:a16="http://schemas.microsoft.com/office/drawing/2014/main" id="{A8079EC0-2820-40FE-BA9B-AA34E7632ED8}"/>
              </a:ext>
            </a:extLst>
          </p:cNvPr>
          <p:cNvGrpSpPr>
            <a:grpSpLocks/>
          </p:cNvGrpSpPr>
          <p:nvPr/>
        </p:nvGrpSpPr>
        <p:grpSpPr bwMode="auto">
          <a:xfrm>
            <a:off x="2063750" y="2047875"/>
            <a:ext cx="2216150" cy="3733800"/>
            <a:chOff x="1200" y="1290"/>
            <a:chExt cx="1289" cy="2352"/>
          </a:xfrm>
        </p:grpSpPr>
        <p:grpSp>
          <p:nvGrpSpPr>
            <p:cNvPr id="18450" name="Group 1074">
              <a:extLst>
                <a:ext uri="{FF2B5EF4-FFF2-40B4-BE49-F238E27FC236}">
                  <a16:creationId xmlns:a16="http://schemas.microsoft.com/office/drawing/2014/main" id="{3F349900-3C16-4ABE-A790-0E76A950EC39}"/>
                </a:ext>
              </a:extLst>
            </p:cNvPr>
            <p:cNvGrpSpPr>
              <a:grpSpLocks/>
            </p:cNvGrpSpPr>
            <p:nvPr/>
          </p:nvGrpSpPr>
          <p:grpSpPr bwMode="auto">
            <a:xfrm>
              <a:off x="1872" y="2405"/>
              <a:ext cx="617" cy="1237"/>
              <a:chOff x="1799" y="2448"/>
              <a:chExt cx="617" cy="1237"/>
            </a:xfrm>
          </p:grpSpPr>
          <p:sp>
            <p:nvSpPr>
              <p:cNvPr id="18461" name="Rectangle 1037">
                <a:extLst>
                  <a:ext uri="{FF2B5EF4-FFF2-40B4-BE49-F238E27FC236}">
                    <a16:creationId xmlns:a16="http://schemas.microsoft.com/office/drawing/2014/main" id="{034DB961-C204-479F-A799-C943A51240B4}"/>
                  </a:ext>
                </a:extLst>
              </p:cNvPr>
              <p:cNvSpPr>
                <a:spLocks noChangeArrowheads="1"/>
              </p:cNvSpPr>
              <p:nvPr/>
            </p:nvSpPr>
            <p:spPr bwMode="auto">
              <a:xfrm>
                <a:off x="1799" y="2448"/>
                <a:ext cx="617" cy="1237"/>
              </a:xfrm>
              <a:prstGeom prst="rect">
                <a:avLst/>
              </a:prstGeom>
              <a:solidFill>
                <a:srgbClr val="FFFF99"/>
              </a:solidFill>
              <a:ln w="25400">
                <a:solidFill>
                  <a:srgbClr val="000000"/>
                </a:solidFill>
                <a:miter lim="800000"/>
                <a:headEnd/>
                <a:tailEnd/>
              </a:ln>
            </p:spPr>
            <p:txBody>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sp>
            <p:nvSpPr>
              <p:cNvPr id="18462" name="Rectangle 1045">
                <a:extLst>
                  <a:ext uri="{FF2B5EF4-FFF2-40B4-BE49-F238E27FC236}">
                    <a16:creationId xmlns:a16="http://schemas.microsoft.com/office/drawing/2014/main" id="{D165C517-1146-4D82-8795-BED6DB345CF1}"/>
                  </a:ext>
                </a:extLst>
              </p:cNvPr>
              <p:cNvSpPr>
                <a:spLocks noChangeArrowheads="1"/>
              </p:cNvSpPr>
              <p:nvPr/>
            </p:nvSpPr>
            <p:spPr bwMode="auto">
              <a:xfrm>
                <a:off x="1915" y="2736"/>
                <a:ext cx="437" cy="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2700" tIns="12700" rIns="12700" bIns="12700"/>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400">
                    <a:solidFill>
                      <a:srgbClr val="002060"/>
                    </a:solidFill>
                  </a:rPr>
                  <a:t>Current</a:t>
                </a:r>
              </a:p>
              <a:p>
                <a:pPr>
                  <a:spcBef>
                    <a:spcPct val="0"/>
                  </a:spcBef>
                  <a:buClrTx/>
                  <a:buFontTx/>
                  <a:buNone/>
                </a:pPr>
                <a:r>
                  <a:rPr lang="en-US" altLang="en-US" sz="1400">
                    <a:solidFill>
                      <a:srgbClr val="002060"/>
                    </a:solidFill>
                  </a:rPr>
                  <a:t>Limiting</a:t>
                </a:r>
              </a:p>
              <a:p>
                <a:pPr>
                  <a:spcBef>
                    <a:spcPct val="0"/>
                  </a:spcBef>
                  <a:buClrTx/>
                  <a:buFontTx/>
                  <a:buNone/>
                </a:pPr>
                <a:r>
                  <a:rPr lang="en-US" altLang="en-US" sz="1400">
                    <a:solidFill>
                      <a:srgbClr val="002060"/>
                    </a:solidFill>
                  </a:rPr>
                  <a:t>Resistor</a:t>
                </a:r>
                <a:endParaRPr lang="en-US" altLang="en-US" sz="800">
                  <a:solidFill>
                    <a:srgbClr val="002060"/>
                  </a:solidFill>
                </a:endParaRPr>
              </a:p>
            </p:txBody>
          </p:sp>
        </p:grpSp>
        <p:sp>
          <p:nvSpPr>
            <p:cNvPr id="18451" name="Rectangle 1057">
              <a:extLst>
                <a:ext uri="{FF2B5EF4-FFF2-40B4-BE49-F238E27FC236}">
                  <a16:creationId xmlns:a16="http://schemas.microsoft.com/office/drawing/2014/main" id="{501DE35D-906A-42DA-B592-04663CA6BDCA}"/>
                </a:ext>
              </a:extLst>
            </p:cNvPr>
            <p:cNvSpPr>
              <a:spLocks noChangeArrowheads="1"/>
            </p:cNvSpPr>
            <p:nvPr/>
          </p:nvSpPr>
          <p:spPr bwMode="auto">
            <a:xfrm>
              <a:off x="1200" y="2826"/>
              <a:ext cx="641"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400" b="1">
                  <a:solidFill>
                    <a:srgbClr val="993300"/>
                  </a:solidFill>
                </a:rPr>
                <a:t>FROM INPUT</a:t>
              </a:r>
            </a:p>
            <a:p>
              <a:pPr>
                <a:spcBef>
                  <a:spcPct val="0"/>
                </a:spcBef>
                <a:buClrTx/>
                <a:buFontTx/>
                <a:buNone/>
              </a:pPr>
              <a:r>
                <a:rPr lang="en-US" altLang="en-US" sz="1400" b="1">
                  <a:solidFill>
                    <a:srgbClr val="993300"/>
                  </a:solidFill>
                </a:rPr>
                <a:t>DEVICE</a:t>
              </a:r>
              <a:endParaRPr lang="en-US" altLang="en-US" sz="800"/>
            </a:p>
          </p:txBody>
        </p:sp>
        <p:sp>
          <p:nvSpPr>
            <p:cNvPr id="18452" name="Rectangle 1059">
              <a:extLst>
                <a:ext uri="{FF2B5EF4-FFF2-40B4-BE49-F238E27FC236}">
                  <a16:creationId xmlns:a16="http://schemas.microsoft.com/office/drawing/2014/main" id="{710445E9-1658-4889-A243-E09A74A6CEA7}"/>
                </a:ext>
              </a:extLst>
            </p:cNvPr>
            <p:cNvSpPr>
              <a:spLocks noChangeArrowheads="1"/>
            </p:cNvSpPr>
            <p:nvPr/>
          </p:nvSpPr>
          <p:spPr bwMode="auto">
            <a:xfrm>
              <a:off x="1659" y="1384"/>
              <a:ext cx="649" cy="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2700" tIns="12700" rIns="12700" bIns="12700"/>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400"/>
                <a:t>USE TO DROP THE VOLTAGE TO LOGIC LEVEL</a:t>
              </a:r>
              <a:endParaRPr lang="en-US" altLang="en-US" sz="1800">
                <a:latin typeface="Times New Roman" panose="02020603050405020304" pitchFamily="18" charset="0"/>
              </a:endParaRPr>
            </a:p>
          </p:txBody>
        </p:sp>
        <p:sp>
          <p:nvSpPr>
            <p:cNvPr id="18453" name="Freeform 1060">
              <a:extLst>
                <a:ext uri="{FF2B5EF4-FFF2-40B4-BE49-F238E27FC236}">
                  <a16:creationId xmlns:a16="http://schemas.microsoft.com/office/drawing/2014/main" id="{A5C1B060-6CBC-4FA3-A66E-775302BD537B}"/>
                </a:ext>
              </a:extLst>
            </p:cNvPr>
            <p:cNvSpPr>
              <a:spLocks/>
            </p:cNvSpPr>
            <p:nvPr/>
          </p:nvSpPr>
          <p:spPr bwMode="auto">
            <a:xfrm>
              <a:off x="1536" y="1290"/>
              <a:ext cx="887" cy="1111"/>
            </a:xfrm>
            <a:custGeom>
              <a:avLst/>
              <a:gdLst>
                <a:gd name="T0" fmla="*/ 0 w 20000"/>
                <a:gd name="T1" fmla="*/ 0 h 20000"/>
                <a:gd name="T2" fmla="*/ 0 w 20000"/>
                <a:gd name="T3" fmla="*/ 0 h 20000"/>
                <a:gd name="T4" fmla="*/ 0 w 20000"/>
                <a:gd name="T5" fmla="*/ 0 h 20000"/>
                <a:gd name="T6" fmla="*/ 0 w 20000"/>
                <a:gd name="T7" fmla="*/ 0 h 20000"/>
                <a:gd name="T8" fmla="*/ 0 w 20000"/>
                <a:gd name="T9" fmla="*/ 0 h 20000"/>
                <a:gd name="T10" fmla="*/ 0 w 20000"/>
                <a:gd name="T11" fmla="*/ 0 h 20000"/>
                <a:gd name="T12" fmla="*/ 0 w 20000"/>
                <a:gd name="T13" fmla="*/ 0 h 20000"/>
                <a:gd name="T14" fmla="*/ 0 w 20000"/>
                <a:gd name="T15" fmla="*/ 0 h 20000"/>
                <a:gd name="T16" fmla="*/ 0 60000 65536"/>
                <a:gd name="T17" fmla="*/ 0 60000 65536"/>
                <a:gd name="T18" fmla="*/ 0 60000 65536"/>
                <a:gd name="T19" fmla="*/ 0 60000 65536"/>
                <a:gd name="T20" fmla="*/ 0 60000 65536"/>
                <a:gd name="T21" fmla="*/ 0 60000 65536"/>
                <a:gd name="T22" fmla="*/ 0 60000 65536"/>
                <a:gd name="T23" fmla="*/ 0 60000 65536"/>
                <a:gd name="T24" fmla="*/ 0 w 20000"/>
                <a:gd name="T25" fmla="*/ 0 h 20000"/>
                <a:gd name="T26" fmla="*/ 20000 w 20000"/>
                <a:gd name="T27" fmla="*/ 20000 h 200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000" h="20000">
                  <a:moveTo>
                    <a:pt x="0" y="0"/>
                  </a:moveTo>
                  <a:lnTo>
                    <a:pt x="0" y="14883"/>
                  </a:lnTo>
                  <a:lnTo>
                    <a:pt x="7218" y="14883"/>
                  </a:lnTo>
                  <a:lnTo>
                    <a:pt x="14806" y="19986"/>
                  </a:lnTo>
                  <a:lnTo>
                    <a:pt x="12585" y="15521"/>
                  </a:lnTo>
                  <a:lnTo>
                    <a:pt x="19988" y="15521"/>
                  </a:lnTo>
                  <a:lnTo>
                    <a:pt x="19988" y="0"/>
                  </a:lnTo>
                  <a:lnTo>
                    <a:pt x="0" y="0"/>
                  </a:lnTo>
                  <a:close/>
                </a:path>
              </a:pathLst>
            </a:custGeom>
            <a:noFill/>
            <a:ln w="9525">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18454" name="Line 1078">
              <a:extLst>
                <a:ext uri="{FF2B5EF4-FFF2-40B4-BE49-F238E27FC236}">
                  <a16:creationId xmlns:a16="http://schemas.microsoft.com/office/drawing/2014/main" id="{65EE299F-23F3-48B7-A9F6-5F22CE9CE7EA}"/>
                </a:ext>
              </a:extLst>
            </p:cNvPr>
            <p:cNvSpPr>
              <a:spLocks noChangeShapeType="1"/>
            </p:cNvSpPr>
            <p:nvPr/>
          </p:nvSpPr>
          <p:spPr bwMode="auto">
            <a:xfrm flipH="1">
              <a:off x="1488" y="3450"/>
              <a:ext cx="384" cy="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grpSp>
          <p:nvGrpSpPr>
            <p:cNvPr id="18455" name="Group 1080">
              <a:extLst>
                <a:ext uri="{FF2B5EF4-FFF2-40B4-BE49-F238E27FC236}">
                  <a16:creationId xmlns:a16="http://schemas.microsoft.com/office/drawing/2014/main" id="{A169E80A-CFF2-4F97-B256-E25F0A54F410}"/>
                </a:ext>
              </a:extLst>
            </p:cNvPr>
            <p:cNvGrpSpPr>
              <a:grpSpLocks/>
            </p:cNvGrpSpPr>
            <p:nvPr/>
          </p:nvGrpSpPr>
          <p:grpSpPr bwMode="auto">
            <a:xfrm>
              <a:off x="1392" y="2586"/>
              <a:ext cx="480" cy="96"/>
              <a:chOff x="1296" y="2688"/>
              <a:chExt cx="480" cy="96"/>
            </a:xfrm>
          </p:grpSpPr>
          <p:sp>
            <p:nvSpPr>
              <p:cNvPr id="18459" name="Line 1077">
                <a:extLst>
                  <a:ext uri="{FF2B5EF4-FFF2-40B4-BE49-F238E27FC236}">
                    <a16:creationId xmlns:a16="http://schemas.microsoft.com/office/drawing/2014/main" id="{719DECD9-BAF8-42F6-B7FB-2C3F17355514}"/>
                  </a:ext>
                </a:extLst>
              </p:cNvPr>
              <p:cNvSpPr>
                <a:spLocks noChangeShapeType="1"/>
              </p:cNvSpPr>
              <p:nvPr/>
            </p:nvSpPr>
            <p:spPr bwMode="auto">
              <a:xfrm flipH="1">
                <a:off x="1392" y="2736"/>
                <a:ext cx="384" cy="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18460" name="Oval 1079">
                <a:extLst>
                  <a:ext uri="{FF2B5EF4-FFF2-40B4-BE49-F238E27FC236}">
                    <a16:creationId xmlns:a16="http://schemas.microsoft.com/office/drawing/2014/main" id="{6BE10A80-5712-47B3-86B4-F131AB6321FC}"/>
                  </a:ext>
                </a:extLst>
              </p:cNvPr>
              <p:cNvSpPr>
                <a:spLocks noChangeArrowheads="1"/>
              </p:cNvSpPr>
              <p:nvPr/>
            </p:nvSpPr>
            <p:spPr bwMode="auto">
              <a:xfrm>
                <a:off x="1296" y="2688"/>
                <a:ext cx="96" cy="96"/>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grpSp>
        <p:grpSp>
          <p:nvGrpSpPr>
            <p:cNvPr id="18456" name="Group 1081">
              <a:extLst>
                <a:ext uri="{FF2B5EF4-FFF2-40B4-BE49-F238E27FC236}">
                  <a16:creationId xmlns:a16="http://schemas.microsoft.com/office/drawing/2014/main" id="{DB66BA2B-ABC9-4262-A768-9BDC85B50DB6}"/>
                </a:ext>
              </a:extLst>
            </p:cNvPr>
            <p:cNvGrpSpPr>
              <a:grpSpLocks/>
            </p:cNvGrpSpPr>
            <p:nvPr/>
          </p:nvGrpSpPr>
          <p:grpSpPr bwMode="auto">
            <a:xfrm>
              <a:off x="1392" y="3402"/>
              <a:ext cx="480" cy="96"/>
              <a:chOff x="1296" y="2688"/>
              <a:chExt cx="480" cy="96"/>
            </a:xfrm>
          </p:grpSpPr>
          <p:sp>
            <p:nvSpPr>
              <p:cNvPr id="18457" name="Line 1082">
                <a:extLst>
                  <a:ext uri="{FF2B5EF4-FFF2-40B4-BE49-F238E27FC236}">
                    <a16:creationId xmlns:a16="http://schemas.microsoft.com/office/drawing/2014/main" id="{A4D34B00-474F-428F-B474-60B2BF53A7AE}"/>
                  </a:ext>
                </a:extLst>
              </p:cNvPr>
              <p:cNvSpPr>
                <a:spLocks noChangeShapeType="1"/>
              </p:cNvSpPr>
              <p:nvPr/>
            </p:nvSpPr>
            <p:spPr bwMode="auto">
              <a:xfrm flipH="1">
                <a:off x="1392" y="2736"/>
                <a:ext cx="384" cy="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18458" name="Oval 1083">
                <a:extLst>
                  <a:ext uri="{FF2B5EF4-FFF2-40B4-BE49-F238E27FC236}">
                    <a16:creationId xmlns:a16="http://schemas.microsoft.com/office/drawing/2014/main" id="{50550063-4869-4D4F-9604-CBFC48EB5708}"/>
                  </a:ext>
                </a:extLst>
              </p:cNvPr>
              <p:cNvSpPr>
                <a:spLocks noChangeArrowheads="1"/>
              </p:cNvSpPr>
              <p:nvPr/>
            </p:nvSpPr>
            <p:spPr bwMode="auto">
              <a:xfrm>
                <a:off x="1296" y="2688"/>
                <a:ext cx="96" cy="96"/>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grpSp>
      </p:grpSp>
      <p:grpSp>
        <p:nvGrpSpPr>
          <p:cNvPr id="25" name="Group 1094">
            <a:extLst>
              <a:ext uri="{FF2B5EF4-FFF2-40B4-BE49-F238E27FC236}">
                <a16:creationId xmlns:a16="http://schemas.microsoft.com/office/drawing/2014/main" id="{97793134-C8E1-4755-8540-FA837F0259EC}"/>
              </a:ext>
            </a:extLst>
          </p:cNvPr>
          <p:cNvGrpSpPr>
            <a:grpSpLocks/>
          </p:cNvGrpSpPr>
          <p:nvPr/>
        </p:nvGrpSpPr>
        <p:grpSpPr bwMode="auto">
          <a:xfrm>
            <a:off x="5953125" y="3817938"/>
            <a:ext cx="2711450" cy="1963737"/>
            <a:chOff x="3463" y="2405"/>
            <a:chExt cx="1577" cy="1237"/>
          </a:xfrm>
        </p:grpSpPr>
        <p:grpSp>
          <p:nvGrpSpPr>
            <p:cNvPr id="18440" name="Group 1076">
              <a:extLst>
                <a:ext uri="{FF2B5EF4-FFF2-40B4-BE49-F238E27FC236}">
                  <a16:creationId xmlns:a16="http://schemas.microsoft.com/office/drawing/2014/main" id="{FF1C4D2A-25C0-4885-BD1F-272D8001027D}"/>
                </a:ext>
              </a:extLst>
            </p:cNvPr>
            <p:cNvGrpSpPr>
              <a:grpSpLocks/>
            </p:cNvGrpSpPr>
            <p:nvPr/>
          </p:nvGrpSpPr>
          <p:grpSpPr bwMode="auto">
            <a:xfrm>
              <a:off x="3463" y="2405"/>
              <a:ext cx="617" cy="1237"/>
              <a:chOff x="3367" y="2459"/>
              <a:chExt cx="617" cy="1237"/>
            </a:xfrm>
          </p:grpSpPr>
          <p:sp>
            <p:nvSpPr>
              <p:cNvPr id="18448" name="Rectangle 1063">
                <a:extLst>
                  <a:ext uri="{FF2B5EF4-FFF2-40B4-BE49-F238E27FC236}">
                    <a16:creationId xmlns:a16="http://schemas.microsoft.com/office/drawing/2014/main" id="{38C7765D-B135-4301-97E6-F59B8903943B}"/>
                  </a:ext>
                </a:extLst>
              </p:cNvPr>
              <p:cNvSpPr>
                <a:spLocks noChangeArrowheads="1"/>
              </p:cNvSpPr>
              <p:nvPr/>
            </p:nvSpPr>
            <p:spPr bwMode="auto">
              <a:xfrm flipH="1">
                <a:off x="3367" y="2459"/>
                <a:ext cx="617" cy="1237"/>
              </a:xfrm>
              <a:prstGeom prst="rect">
                <a:avLst/>
              </a:prstGeom>
              <a:solidFill>
                <a:srgbClr val="9999FF"/>
              </a:solidFill>
              <a:ln w="25400">
                <a:solidFill>
                  <a:srgbClr val="000000"/>
                </a:solidFill>
                <a:miter lim="800000"/>
                <a:headEnd/>
                <a:tailEnd/>
              </a:ln>
            </p:spPr>
            <p:txBody>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sp>
            <p:nvSpPr>
              <p:cNvPr id="18449" name="Rectangle 1071">
                <a:extLst>
                  <a:ext uri="{FF2B5EF4-FFF2-40B4-BE49-F238E27FC236}">
                    <a16:creationId xmlns:a16="http://schemas.microsoft.com/office/drawing/2014/main" id="{9F896B80-B1E1-413B-9453-F0D5ACF027F8}"/>
                  </a:ext>
                </a:extLst>
              </p:cNvPr>
              <p:cNvSpPr>
                <a:spLocks noChangeArrowheads="1"/>
              </p:cNvSpPr>
              <p:nvPr/>
            </p:nvSpPr>
            <p:spPr bwMode="auto">
              <a:xfrm flipH="1">
                <a:off x="3408" y="2716"/>
                <a:ext cx="541" cy="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2700" tIns="12700" rIns="12700" bIns="12700"/>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400"/>
                  <a:t>Buffer, Filter, hysteresis Circuits</a:t>
                </a:r>
                <a:endParaRPr lang="en-US" altLang="en-US" sz="800"/>
              </a:p>
            </p:txBody>
          </p:sp>
        </p:grpSp>
        <p:grpSp>
          <p:nvGrpSpPr>
            <p:cNvPr id="18441" name="Group 1084">
              <a:extLst>
                <a:ext uri="{FF2B5EF4-FFF2-40B4-BE49-F238E27FC236}">
                  <a16:creationId xmlns:a16="http://schemas.microsoft.com/office/drawing/2014/main" id="{F046158F-D1F1-43E2-A8C8-A3FFD64972E7}"/>
                </a:ext>
              </a:extLst>
            </p:cNvPr>
            <p:cNvGrpSpPr>
              <a:grpSpLocks/>
            </p:cNvGrpSpPr>
            <p:nvPr/>
          </p:nvGrpSpPr>
          <p:grpSpPr bwMode="auto">
            <a:xfrm flipH="1">
              <a:off x="4080" y="2586"/>
              <a:ext cx="480" cy="96"/>
              <a:chOff x="1296" y="2688"/>
              <a:chExt cx="480" cy="96"/>
            </a:xfrm>
          </p:grpSpPr>
          <p:sp>
            <p:nvSpPr>
              <p:cNvPr id="18446" name="Line 1085">
                <a:extLst>
                  <a:ext uri="{FF2B5EF4-FFF2-40B4-BE49-F238E27FC236}">
                    <a16:creationId xmlns:a16="http://schemas.microsoft.com/office/drawing/2014/main" id="{EC9BDF33-9866-409C-93A7-3453A347AD3B}"/>
                  </a:ext>
                </a:extLst>
              </p:cNvPr>
              <p:cNvSpPr>
                <a:spLocks noChangeShapeType="1"/>
              </p:cNvSpPr>
              <p:nvPr/>
            </p:nvSpPr>
            <p:spPr bwMode="auto">
              <a:xfrm flipH="1">
                <a:off x="1392" y="2736"/>
                <a:ext cx="384" cy="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18447" name="Oval 1086">
                <a:extLst>
                  <a:ext uri="{FF2B5EF4-FFF2-40B4-BE49-F238E27FC236}">
                    <a16:creationId xmlns:a16="http://schemas.microsoft.com/office/drawing/2014/main" id="{BBC292F3-C6FC-4FC2-9806-E8F685540AB4}"/>
                  </a:ext>
                </a:extLst>
              </p:cNvPr>
              <p:cNvSpPr>
                <a:spLocks noChangeArrowheads="1"/>
              </p:cNvSpPr>
              <p:nvPr/>
            </p:nvSpPr>
            <p:spPr bwMode="auto">
              <a:xfrm>
                <a:off x="1296" y="2688"/>
                <a:ext cx="96" cy="96"/>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grpSp>
        <p:grpSp>
          <p:nvGrpSpPr>
            <p:cNvPr id="18442" name="Group 1087">
              <a:extLst>
                <a:ext uri="{FF2B5EF4-FFF2-40B4-BE49-F238E27FC236}">
                  <a16:creationId xmlns:a16="http://schemas.microsoft.com/office/drawing/2014/main" id="{C39FD9DC-2546-4487-8F85-CCBA2E50F860}"/>
                </a:ext>
              </a:extLst>
            </p:cNvPr>
            <p:cNvGrpSpPr>
              <a:grpSpLocks/>
            </p:cNvGrpSpPr>
            <p:nvPr/>
          </p:nvGrpSpPr>
          <p:grpSpPr bwMode="auto">
            <a:xfrm flipH="1">
              <a:off x="4080" y="3402"/>
              <a:ext cx="480" cy="96"/>
              <a:chOff x="1296" y="2688"/>
              <a:chExt cx="480" cy="96"/>
            </a:xfrm>
          </p:grpSpPr>
          <p:sp>
            <p:nvSpPr>
              <p:cNvPr id="18444" name="Line 1088">
                <a:extLst>
                  <a:ext uri="{FF2B5EF4-FFF2-40B4-BE49-F238E27FC236}">
                    <a16:creationId xmlns:a16="http://schemas.microsoft.com/office/drawing/2014/main" id="{A0D05A45-2415-4DE5-A4BD-7800086CFE72}"/>
                  </a:ext>
                </a:extLst>
              </p:cNvPr>
              <p:cNvSpPr>
                <a:spLocks noChangeShapeType="1"/>
              </p:cNvSpPr>
              <p:nvPr/>
            </p:nvSpPr>
            <p:spPr bwMode="auto">
              <a:xfrm flipH="1">
                <a:off x="1392" y="2736"/>
                <a:ext cx="384" cy="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18445" name="Oval 1089">
                <a:extLst>
                  <a:ext uri="{FF2B5EF4-FFF2-40B4-BE49-F238E27FC236}">
                    <a16:creationId xmlns:a16="http://schemas.microsoft.com/office/drawing/2014/main" id="{35ACA61B-31C2-423A-A073-B1138704EFF4}"/>
                  </a:ext>
                </a:extLst>
              </p:cNvPr>
              <p:cNvSpPr>
                <a:spLocks noChangeArrowheads="1"/>
              </p:cNvSpPr>
              <p:nvPr/>
            </p:nvSpPr>
            <p:spPr bwMode="auto">
              <a:xfrm>
                <a:off x="1296" y="2688"/>
                <a:ext cx="96" cy="96"/>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grpSp>
        <p:sp>
          <p:nvSpPr>
            <p:cNvPr id="18443" name="Rectangle 1090">
              <a:extLst>
                <a:ext uri="{FF2B5EF4-FFF2-40B4-BE49-F238E27FC236}">
                  <a16:creationId xmlns:a16="http://schemas.microsoft.com/office/drawing/2014/main" id="{B7B9DA63-B359-485A-A346-FB86DC960CEC}"/>
                </a:ext>
              </a:extLst>
            </p:cNvPr>
            <p:cNvSpPr>
              <a:spLocks noChangeArrowheads="1"/>
            </p:cNvSpPr>
            <p:nvPr/>
          </p:nvSpPr>
          <p:spPr bwMode="auto">
            <a:xfrm>
              <a:off x="4272" y="2874"/>
              <a:ext cx="768"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400" b="1">
                  <a:solidFill>
                    <a:srgbClr val="993300"/>
                  </a:solidFill>
                </a:rPr>
                <a:t>TO</a:t>
              </a:r>
            </a:p>
            <a:p>
              <a:pPr>
                <a:spcBef>
                  <a:spcPct val="0"/>
                </a:spcBef>
                <a:buClrTx/>
                <a:buFontTx/>
                <a:buNone/>
              </a:pPr>
              <a:r>
                <a:rPr lang="en-US" altLang="en-US" sz="1400" b="1">
                  <a:solidFill>
                    <a:srgbClr val="993300"/>
                  </a:solidFill>
                </a:rPr>
                <a:t>PROCESSOR</a:t>
              </a:r>
              <a:endParaRPr lang="en-US" altLang="en-US" sz="800"/>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lide(fromLeft)">
                                      <p:cBhvr>
                                        <p:cTn id="7" dur="5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Left)">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8"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slide(fromLeft)">
                                      <p:cBhvr>
                                        <p:cTn id="1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D2EBF200-B6A1-4B61-BA8F-449B9A3AB793}"/>
              </a:ext>
            </a:extLst>
          </p:cNvPr>
          <p:cNvSpPr>
            <a:spLocks noGrp="1" noChangeArrowheads="1"/>
          </p:cNvSpPr>
          <p:nvPr>
            <p:ph type="title"/>
          </p:nvPr>
        </p:nvSpPr>
        <p:spPr/>
        <p:txBody>
          <a:bodyPr/>
          <a:lstStyle/>
          <a:p>
            <a:pPr eaLnBrk="1" hangingPunct="1">
              <a:defRPr/>
            </a:pPr>
            <a:r>
              <a:rPr lang="en-US" dirty="0"/>
              <a:t>DC Discrete Input Modules</a:t>
            </a:r>
          </a:p>
        </p:txBody>
      </p:sp>
      <p:pic>
        <p:nvPicPr>
          <p:cNvPr id="19459" name="Picture 5">
            <a:extLst>
              <a:ext uri="{FF2B5EF4-FFF2-40B4-BE49-F238E27FC236}">
                <a16:creationId xmlns:a16="http://schemas.microsoft.com/office/drawing/2014/main" id="{EEE6E2AE-319A-4492-BC60-D78635D5E9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590800"/>
            <a:ext cx="8228013"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6" name="Rectangle 4">
            <a:extLst>
              <a:ext uri="{FF2B5EF4-FFF2-40B4-BE49-F238E27FC236}">
                <a16:creationId xmlns:a16="http://schemas.microsoft.com/office/drawing/2014/main" id="{B2F8BBD2-E514-4051-91EF-DEE07976DF4A}"/>
              </a:ext>
            </a:extLst>
          </p:cNvPr>
          <p:cNvSpPr>
            <a:spLocks noGrp="1" noChangeArrowheads="1"/>
          </p:cNvSpPr>
          <p:nvPr>
            <p:ph type="title"/>
          </p:nvPr>
        </p:nvSpPr>
        <p:spPr/>
        <p:txBody>
          <a:bodyPr/>
          <a:lstStyle/>
          <a:p>
            <a:pPr eaLnBrk="1" hangingPunct="1">
              <a:defRPr/>
            </a:pPr>
            <a:r>
              <a:rPr lang="en-US" dirty="0"/>
              <a:t>Input module wiring Diagram</a:t>
            </a:r>
          </a:p>
        </p:txBody>
      </p:sp>
      <p:sp>
        <p:nvSpPr>
          <p:cNvPr id="2" name="Content Placeholder 1">
            <a:extLst>
              <a:ext uri="{FF2B5EF4-FFF2-40B4-BE49-F238E27FC236}">
                <a16:creationId xmlns:a16="http://schemas.microsoft.com/office/drawing/2014/main" id="{CDE98469-7CC7-4625-AD14-C8174808B770}"/>
              </a:ext>
            </a:extLst>
          </p:cNvPr>
          <p:cNvSpPr>
            <a:spLocks noGrp="1"/>
          </p:cNvSpPr>
          <p:nvPr>
            <p:ph idx="1"/>
          </p:nvPr>
        </p:nvSpPr>
        <p:spPr/>
        <p:txBody>
          <a:bodyPr/>
          <a:lstStyle/>
          <a:p>
            <a:pPr marL="0" indent="0">
              <a:buFont typeface="Wingdings" panose="05000000000000000000" pitchFamily="2" charset="2"/>
              <a:buNone/>
              <a:defRPr/>
            </a:pPr>
            <a:endParaRPr lang="en-US" dirty="0"/>
          </a:p>
        </p:txBody>
      </p:sp>
      <p:pic>
        <p:nvPicPr>
          <p:cNvPr id="20484" name="Picture 5">
            <a:extLst>
              <a:ext uri="{FF2B5EF4-FFF2-40B4-BE49-F238E27FC236}">
                <a16:creationId xmlns:a16="http://schemas.microsoft.com/office/drawing/2014/main" id="{5405AA78-D953-4A9D-8E41-554C5269A5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2209800"/>
            <a:ext cx="5838825" cy="328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4" name="Rectangle 4">
            <a:extLst>
              <a:ext uri="{FF2B5EF4-FFF2-40B4-BE49-F238E27FC236}">
                <a16:creationId xmlns:a16="http://schemas.microsoft.com/office/drawing/2014/main" id="{3A6F38B0-0F02-4B24-B82C-5B3E84011681}"/>
              </a:ext>
            </a:extLst>
          </p:cNvPr>
          <p:cNvSpPr>
            <a:spLocks noGrp="1" noChangeArrowheads="1"/>
          </p:cNvSpPr>
          <p:nvPr>
            <p:ph type="title"/>
          </p:nvPr>
        </p:nvSpPr>
        <p:spPr/>
        <p:txBody>
          <a:bodyPr/>
          <a:lstStyle/>
          <a:p>
            <a:pPr eaLnBrk="1" hangingPunct="1">
              <a:defRPr/>
            </a:pPr>
            <a:endParaRPr lang="en-US"/>
          </a:p>
        </p:txBody>
      </p:sp>
      <p:graphicFrame>
        <p:nvGraphicFramePr>
          <p:cNvPr id="21507" name="Object 3">
            <a:extLst>
              <a:ext uri="{FF2B5EF4-FFF2-40B4-BE49-F238E27FC236}">
                <a16:creationId xmlns:a16="http://schemas.microsoft.com/office/drawing/2014/main" id="{09033936-41E4-4FC1-A1F4-8430E77C3CA1}"/>
              </a:ext>
            </a:extLst>
          </p:cNvPr>
          <p:cNvGraphicFramePr>
            <a:graphicFrameLocks noGrp="1" noChangeAspect="1"/>
          </p:cNvGraphicFramePr>
          <p:nvPr>
            <p:ph idx="1"/>
          </p:nvPr>
        </p:nvGraphicFramePr>
        <p:xfrm>
          <a:off x="2928938" y="1143000"/>
          <a:ext cx="3438525" cy="5410200"/>
        </p:xfrm>
        <a:graphic>
          <a:graphicData uri="http://schemas.openxmlformats.org/presentationml/2006/ole">
            <mc:AlternateContent xmlns:mc="http://schemas.openxmlformats.org/markup-compatibility/2006">
              <mc:Choice xmlns:v="urn:schemas-microsoft-com:vml" Requires="v">
                <p:oleObj spid="_x0000_s21509" name="Bitmap Image" r:id="rId3" imgW="6028571" imgH="9488224" progId="Paint.Picture">
                  <p:embed/>
                </p:oleObj>
              </mc:Choice>
              <mc:Fallback>
                <p:oleObj name="Bitmap Image" r:id="rId3" imgW="6028571" imgH="9488224"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8938" y="1143000"/>
                        <a:ext cx="3438525" cy="541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149F941-89CF-42A5-801B-2AFCA43E5C4E}"/>
              </a:ext>
            </a:extLst>
          </p:cNvPr>
          <p:cNvSpPr>
            <a:spLocks noGrp="1" noChangeArrowheads="1"/>
          </p:cNvSpPr>
          <p:nvPr>
            <p:ph type="title"/>
          </p:nvPr>
        </p:nvSpPr>
        <p:spPr/>
        <p:txBody>
          <a:bodyPr/>
          <a:lstStyle/>
          <a:p>
            <a:pPr eaLnBrk="1" hangingPunct="1">
              <a:defRPr/>
            </a:pPr>
            <a:endParaRPr lang="en-US"/>
          </a:p>
        </p:txBody>
      </p:sp>
      <p:sp>
        <p:nvSpPr>
          <p:cNvPr id="3075" name="Rectangle 3">
            <a:extLst>
              <a:ext uri="{FF2B5EF4-FFF2-40B4-BE49-F238E27FC236}">
                <a16:creationId xmlns:a16="http://schemas.microsoft.com/office/drawing/2014/main" id="{69CC57E6-587B-4374-94FE-BD48F995726F}"/>
              </a:ext>
            </a:extLst>
          </p:cNvPr>
          <p:cNvSpPr>
            <a:spLocks noGrp="1" noChangeArrowheads="1"/>
          </p:cNvSpPr>
          <p:nvPr>
            <p:ph idx="1"/>
          </p:nvPr>
        </p:nvSpPr>
        <p:spPr/>
        <p:txBody>
          <a:bodyPr/>
          <a:lstStyle/>
          <a:p>
            <a:pPr eaLnBrk="1" hangingPunct="1">
              <a:defRPr/>
            </a:pPr>
            <a:r>
              <a:rPr lang="en-US"/>
              <a:t>A programmable controller is a digital electronic apparatus with a programmable memory for storing instructions specific function, such as logic, sequencing, timing, counting, and arithmetic to control machines and processes. </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8428951C-1579-49EF-A008-CEDFA2EAE9A6}"/>
              </a:ext>
            </a:extLst>
          </p:cNvPr>
          <p:cNvSpPr>
            <a:spLocks noGrp="1" noChangeArrowheads="1"/>
          </p:cNvSpPr>
          <p:nvPr>
            <p:ph type="title"/>
          </p:nvPr>
        </p:nvSpPr>
        <p:spPr/>
        <p:txBody>
          <a:bodyPr/>
          <a:lstStyle/>
          <a:p>
            <a:pPr eaLnBrk="1" hangingPunct="1">
              <a:defRPr/>
            </a:pPr>
            <a:r>
              <a:rPr lang="en-US" dirty="0"/>
              <a:t>AC Discrete Input Module</a:t>
            </a:r>
          </a:p>
        </p:txBody>
      </p:sp>
      <p:sp>
        <p:nvSpPr>
          <p:cNvPr id="2" name="Content Placeholder 1">
            <a:extLst>
              <a:ext uri="{FF2B5EF4-FFF2-40B4-BE49-F238E27FC236}">
                <a16:creationId xmlns:a16="http://schemas.microsoft.com/office/drawing/2014/main" id="{EF37D9A5-2C52-4A92-8349-D3A630C82E9E}"/>
              </a:ext>
            </a:extLst>
          </p:cNvPr>
          <p:cNvSpPr>
            <a:spLocks noGrp="1"/>
          </p:cNvSpPr>
          <p:nvPr>
            <p:ph idx="1"/>
          </p:nvPr>
        </p:nvSpPr>
        <p:spPr/>
        <p:txBody>
          <a:bodyPr/>
          <a:lstStyle/>
          <a:p>
            <a:pPr marL="0" indent="0">
              <a:buFont typeface="Wingdings" panose="05000000000000000000" pitchFamily="2" charset="2"/>
              <a:buNone/>
              <a:defRPr/>
            </a:pPr>
            <a:endParaRPr lang="en-US" dirty="0"/>
          </a:p>
        </p:txBody>
      </p:sp>
      <p:sp>
        <p:nvSpPr>
          <p:cNvPr id="22532" name="Freeform 1031">
            <a:extLst>
              <a:ext uri="{FF2B5EF4-FFF2-40B4-BE49-F238E27FC236}">
                <a16:creationId xmlns:a16="http://schemas.microsoft.com/office/drawing/2014/main" id="{8BD17368-24ED-4269-85C2-9535A8212CCE}"/>
              </a:ext>
            </a:extLst>
          </p:cNvPr>
          <p:cNvSpPr>
            <a:spLocks/>
          </p:cNvSpPr>
          <p:nvPr/>
        </p:nvSpPr>
        <p:spPr bwMode="auto">
          <a:xfrm>
            <a:off x="5368925" y="2317750"/>
            <a:ext cx="1588" cy="2681288"/>
          </a:xfrm>
          <a:custGeom>
            <a:avLst/>
            <a:gdLst>
              <a:gd name="T0" fmla="*/ 0 w 1588"/>
              <a:gd name="T1" fmla="*/ 0 h 1689"/>
              <a:gd name="T2" fmla="*/ 0 w 1588"/>
              <a:gd name="T3" fmla="*/ 2147483646 h 1689"/>
              <a:gd name="T4" fmla="*/ 0 w 1588"/>
              <a:gd name="T5" fmla="*/ 2147483646 h 1689"/>
              <a:gd name="T6" fmla="*/ 0 w 1588"/>
              <a:gd name="T7" fmla="*/ 0 h 1689"/>
              <a:gd name="T8" fmla="*/ 0 60000 65536"/>
              <a:gd name="T9" fmla="*/ 0 60000 65536"/>
              <a:gd name="T10" fmla="*/ 0 60000 65536"/>
              <a:gd name="T11" fmla="*/ 0 60000 65536"/>
              <a:gd name="T12" fmla="*/ 0 w 1588"/>
              <a:gd name="T13" fmla="*/ 0 h 1689"/>
              <a:gd name="T14" fmla="*/ 1588 w 1588"/>
              <a:gd name="T15" fmla="*/ 1689 h 1689"/>
            </a:gdLst>
            <a:ahLst/>
            <a:cxnLst>
              <a:cxn ang="T8">
                <a:pos x="T0" y="T1"/>
              </a:cxn>
              <a:cxn ang="T9">
                <a:pos x="T2" y="T3"/>
              </a:cxn>
              <a:cxn ang="T10">
                <a:pos x="T4" y="T5"/>
              </a:cxn>
              <a:cxn ang="T11">
                <a:pos x="T6" y="T7"/>
              </a:cxn>
            </a:cxnLst>
            <a:rect l="T12" t="T13" r="T14" b="T15"/>
            <a:pathLst>
              <a:path w="1588" h="1689">
                <a:moveTo>
                  <a:pt x="0" y="0"/>
                </a:moveTo>
                <a:lnTo>
                  <a:pt x="0" y="1689"/>
                </a:lnTo>
                <a:lnTo>
                  <a:pt x="0" y="1684"/>
                </a:ln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nvGrpSpPr>
          <p:cNvPr id="6" name="Group 1063">
            <a:extLst>
              <a:ext uri="{FF2B5EF4-FFF2-40B4-BE49-F238E27FC236}">
                <a16:creationId xmlns:a16="http://schemas.microsoft.com/office/drawing/2014/main" id="{B9D7B2DE-B5C8-43A4-96A0-BC93611517C4}"/>
              </a:ext>
            </a:extLst>
          </p:cNvPr>
          <p:cNvGrpSpPr>
            <a:grpSpLocks/>
          </p:cNvGrpSpPr>
          <p:nvPr/>
        </p:nvGrpSpPr>
        <p:grpSpPr bwMode="auto">
          <a:xfrm>
            <a:off x="3960813" y="1981200"/>
            <a:ext cx="3787775" cy="3557588"/>
            <a:chOff x="2304" y="1248"/>
            <a:chExt cx="2203" cy="2241"/>
          </a:xfrm>
        </p:grpSpPr>
        <p:sp>
          <p:nvSpPr>
            <p:cNvPr id="22558" name="Rectangle 1033">
              <a:extLst>
                <a:ext uri="{FF2B5EF4-FFF2-40B4-BE49-F238E27FC236}">
                  <a16:creationId xmlns:a16="http://schemas.microsoft.com/office/drawing/2014/main" id="{0EE81F9E-083B-4B39-B111-E91BB1708D54}"/>
                </a:ext>
              </a:extLst>
            </p:cNvPr>
            <p:cNvSpPr>
              <a:spLocks noChangeArrowheads="1"/>
            </p:cNvSpPr>
            <p:nvPr/>
          </p:nvSpPr>
          <p:spPr bwMode="auto">
            <a:xfrm>
              <a:off x="2496" y="2634"/>
              <a:ext cx="580" cy="855"/>
            </a:xfrm>
            <a:prstGeom prst="rect">
              <a:avLst/>
            </a:prstGeom>
            <a:solidFill>
              <a:srgbClr val="FF9966"/>
            </a:solidFill>
            <a:ln w="19050">
              <a:solidFill>
                <a:srgbClr val="000000"/>
              </a:solidFill>
              <a:miter lim="800000"/>
              <a:headEnd/>
              <a:tailEnd/>
            </a:ln>
          </p:spPr>
          <p:txBody>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sp>
          <p:nvSpPr>
            <p:cNvPr id="22559" name="Rectangle 1034">
              <a:extLst>
                <a:ext uri="{FF2B5EF4-FFF2-40B4-BE49-F238E27FC236}">
                  <a16:creationId xmlns:a16="http://schemas.microsoft.com/office/drawing/2014/main" id="{F6E53B1E-BEAD-4ED0-A5FA-BA7637FBD8CB}"/>
                </a:ext>
              </a:extLst>
            </p:cNvPr>
            <p:cNvSpPr>
              <a:spLocks noChangeArrowheads="1"/>
            </p:cNvSpPr>
            <p:nvPr/>
          </p:nvSpPr>
          <p:spPr bwMode="auto">
            <a:xfrm>
              <a:off x="2564" y="2903"/>
              <a:ext cx="460"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12700" tIns="12700" rIns="12700" bIns="12700"/>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lgn="ctr">
                <a:spcBef>
                  <a:spcPct val="0"/>
                </a:spcBef>
                <a:buClrTx/>
                <a:buFontTx/>
                <a:buNone/>
              </a:pPr>
              <a:r>
                <a:rPr lang="en-US" altLang="en-US" sz="1000" b="1"/>
                <a:t>OPTO</a:t>
              </a:r>
              <a:r>
                <a:rPr lang="en-US" altLang="en-US" sz="1400" b="1">
                  <a:latin typeface="Times New Roman" panose="02020603050405020304" pitchFamily="18" charset="0"/>
                </a:rPr>
                <a:t>-</a:t>
              </a:r>
            </a:p>
            <a:p>
              <a:pPr algn="ctr">
                <a:spcBef>
                  <a:spcPct val="0"/>
                </a:spcBef>
                <a:buClrTx/>
                <a:buFontTx/>
                <a:buNone/>
              </a:pPr>
              <a:r>
                <a:rPr lang="en-US" altLang="en-US" sz="1000" b="1"/>
                <a:t>ISOLATOR</a:t>
              </a:r>
              <a:endParaRPr lang="en-US" altLang="en-US" sz="1000">
                <a:latin typeface="Times New Roman" panose="02020603050405020304" pitchFamily="18" charset="0"/>
              </a:endParaRPr>
            </a:p>
          </p:txBody>
        </p:sp>
        <p:sp>
          <p:nvSpPr>
            <p:cNvPr id="22560" name="AutoShape 1039">
              <a:extLst>
                <a:ext uri="{FF2B5EF4-FFF2-40B4-BE49-F238E27FC236}">
                  <a16:creationId xmlns:a16="http://schemas.microsoft.com/office/drawing/2014/main" id="{A0991D95-A291-45D3-B839-CFD6A9EC22A9}"/>
                </a:ext>
              </a:extLst>
            </p:cNvPr>
            <p:cNvSpPr>
              <a:spLocks/>
            </p:cNvSpPr>
            <p:nvPr/>
          </p:nvSpPr>
          <p:spPr bwMode="auto">
            <a:xfrm>
              <a:off x="3595" y="1248"/>
              <a:ext cx="912" cy="1104"/>
            </a:xfrm>
            <a:prstGeom prst="callout1">
              <a:avLst>
                <a:gd name="adj1" fmla="val 7157"/>
                <a:gd name="adj2" fmla="val -5264"/>
                <a:gd name="adj3" fmla="val 126356"/>
                <a:gd name="adj4" fmla="val -88597"/>
              </a:avLst>
            </a:prstGeom>
            <a:noFill/>
            <a:ln w="12700">
              <a:solidFill>
                <a:srgbClr val="FF00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12700" tIns="12700" rIns="12700" bIns="12700"/>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400"/>
                <a:t>IS NEEDED TO:</a:t>
              </a:r>
            </a:p>
            <a:p>
              <a:pPr>
                <a:spcBef>
                  <a:spcPct val="0"/>
                </a:spcBef>
                <a:buClrTx/>
                <a:buFont typeface="Symbol" panose="05050102010706020507" pitchFamily="18" charset="2"/>
                <a:buChar char="·"/>
              </a:pPr>
              <a:r>
                <a:rPr lang="en-US" altLang="en-US" sz="1400"/>
                <a:t> Prevent voltage      transients from damaging the processor.</a:t>
              </a:r>
            </a:p>
            <a:p>
              <a:pPr>
                <a:spcBef>
                  <a:spcPct val="0"/>
                </a:spcBef>
                <a:buClrTx/>
                <a:buFont typeface="Symbol" panose="05050102010706020507" pitchFamily="18" charset="2"/>
                <a:buChar char="·"/>
              </a:pPr>
              <a:r>
                <a:rPr lang="en-US" altLang="en-US" sz="1400"/>
                <a:t>Helps reduce the effects of electrical noise</a:t>
              </a:r>
              <a:endParaRPr lang="en-US" altLang="en-US" sz="800"/>
            </a:p>
          </p:txBody>
        </p:sp>
        <p:sp>
          <p:nvSpPr>
            <p:cNvPr id="22561" name="Line 1045">
              <a:extLst>
                <a:ext uri="{FF2B5EF4-FFF2-40B4-BE49-F238E27FC236}">
                  <a16:creationId xmlns:a16="http://schemas.microsoft.com/office/drawing/2014/main" id="{279822B0-79F7-45F2-B919-DE50E046D7E1}"/>
                </a:ext>
              </a:extLst>
            </p:cNvPr>
            <p:cNvSpPr>
              <a:spLocks noChangeShapeType="1"/>
            </p:cNvSpPr>
            <p:nvPr/>
          </p:nvSpPr>
          <p:spPr bwMode="auto">
            <a:xfrm>
              <a:off x="2304" y="3066"/>
              <a:ext cx="192" cy="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22562" name="Line 1046">
              <a:extLst>
                <a:ext uri="{FF2B5EF4-FFF2-40B4-BE49-F238E27FC236}">
                  <a16:creationId xmlns:a16="http://schemas.microsoft.com/office/drawing/2014/main" id="{2823AACB-1D65-4B6C-BE03-7A630AE8DB82}"/>
                </a:ext>
              </a:extLst>
            </p:cNvPr>
            <p:cNvSpPr>
              <a:spLocks noChangeShapeType="1"/>
            </p:cNvSpPr>
            <p:nvPr/>
          </p:nvSpPr>
          <p:spPr bwMode="auto">
            <a:xfrm>
              <a:off x="3072" y="3066"/>
              <a:ext cx="192" cy="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grpSp>
      <p:grpSp>
        <p:nvGrpSpPr>
          <p:cNvPr id="12" name="Group 1062">
            <a:extLst>
              <a:ext uri="{FF2B5EF4-FFF2-40B4-BE49-F238E27FC236}">
                <a16:creationId xmlns:a16="http://schemas.microsoft.com/office/drawing/2014/main" id="{37F623A5-2050-40D0-AEA6-49AE8E6761A0}"/>
              </a:ext>
            </a:extLst>
          </p:cNvPr>
          <p:cNvGrpSpPr>
            <a:grpSpLocks/>
          </p:cNvGrpSpPr>
          <p:nvPr/>
        </p:nvGrpSpPr>
        <p:grpSpPr bwMode="auto">
          <a:xfrm>
            <a:off x="1733550" y="2112963"/>
            <a:ext cx="2309813" cy="3744912"/>
            <a:chOff x="1008" y="1331"/>
            <a:chExt cx="1344" cy="2359"/>
          </a:xfrm>
        </p:grpSpPr>
        <p:sp>
          <p:nvSpPr>
            <p:cNvPr id="22546" name="Rectangle 1036">
              <a:extLst>
                <a:ext uri="{FF2B5EF4-FFF2-40B4-BE49-F238E27FC236}">
                  <a16:creationId xmlns:a16="http://schemas.microsoft.com/office/drawing/2014/main" id="{11182C19-D703-47B8-89B9-3DAFF9534E35}"/>
                </a:ext>
              </a:extLst>
            </p:cNvPr>
            <p:cNvSpPr>
              <a:spLocks noChangeArrowheads="1"/>
            </p:cNvSpPr>
            <p:nvPr/>
          </p:nvSpPr>
          <p:spPr bwMode="auto">
            <a:xfrm>
              <a:off x="1680" y="2453"/>
              <a:ext cx="617" cy="1237"/>
            </a:xfrm>
            <a:prstGeom prst="rect">
              <a:avLst/>
            </a:prstGeom>
            <a:solidFill>
              <a:srgbClr val="00CC00"/>
            </a:solidFill>
            <a:ln w="25400">
              <a:solidFill>
                <a:srgbClr val="000000"/>
              </a:solidFill>
              <a:miter lim="800000"/>
              <a:headEnd/>
              <a:tailEnd/>
            </a:ln>
          </p:spPr>
          <p:txBody>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sp>
          <p:nvSpPr>
            <p:cNvPr id="22547" name="Rectangle 1037">
              <a:extLst>
                <a:ext uri="{FF2B5EF4-FFF2-40B4-BE49-F238E27FC236}">
                  <a16:creationId xmlns:a16="http://schemas.microsoft.com/office/drawing/2014/main" id="{9098D1F3-E64B-4738-8439-4C2B13D74264}"/>
                </a:ext>
              </a:extLst>
            </p:cNvPr>
            <p:cNvSpPr>
              <a:spLocks noChangeArrowheads="1"/>
            </p:cNvSpPr>
            <p:nvPr/>
          </p:nvSpPr>
          <p:spPr bwMode="auto">
            <a:xfrm>
              <a:off x="1728" y="2741"/>
              <a:ext cx="505" cy="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2700" tIns="12700" rIns="12700" bIns="12700"/>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400"/>
                <a:t>Rectifier,</a:t>
              </a:r>
            </a:p>
            <a:p>
              <a:pPr>
                <a:spcBef>
                  <a:spcPct val="0"/>
                </a:spcBef>
                <a:buClrTx/>
                <a:buFontTx/>
                <a:buNone/>
              </a:pPr>
              <a:r>
                <a:rPr lang="en-US" altLang="en-US" sz="1400"/>
                <a:t>Resistor</a:t>
              </a:r>
            </a:p>
            <a:p>
              <a:pPr>
                <a:spcBef>
                  <a:spcPct val="0"/>
                </a:spcBef>
                <a:buClrTx/>
                <a:buFontTx/>
                <a:buNone/>
              </a:pPr>
              <a:r>
                <a:rPr lang="en-US" altLang="en-US" sz="1400"/>
                <a:t>Network</a:t>
              </a:r>
              <a:endParaRPr lang="en-US" altLang="en-US" sz="800"/>
            </a:p>
          </p:txBody>
        </p:sp>
        <p:sp>
          <p:nvSpPr>
            <p:cNvPr id="22548" name="Rectangle 1038">
              <a:extLst>
                <a:ext uri="{FF2B5EF4-FFF2-40B4-BE49-F238E27FC236}">
                  <a16:creationId xmlns:a16="http://schemas.microsoft.com/office/drawing/2014/main" id="{31EF35DA-B023-4B23-B710-663540B45883}"/>
                </a:ext>
              </a:extLst>
            </p:cNvPr>
            <p:cNvSpPr>
              <a:spLocks noChangeArrowheads="1"/>
            </p:cNvSpPr>
            <p:nvPr/>
          </p:nvSpPr>
          <p:spPr bwMode="auto">
            <a:xfrm>
              <a:off x="1008" y="2874"/>
              <a:ext cx="641"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400" b="1">
                  <a:solidFill>
                    <a:srgbClr val="993300"/>
                  </a:solidFill>
                </a:rPr>
                <a:t>FROM INPUT</a:t>
              </a:r>
            </a:p>
            <a:p>
              <a:pPr>
                <a:spcBef>
                  <a:spcPct val="0"/>
                </a:spcBef>
                <a:buClrTx/>
                <a:buFontTx/>
                <a:buNone/>
              </a:pPr>
              <a:r>
                <a:rPr lang="en-US" altLang="en-US" sz="1400" b="1">
                  <a:solidFill>
                    <a:srgbClr val="993300"/>
                  </a:solidFill>
                </a:rPr>
                <a:t>DEVICE</a:t>
              </a:r>
              <a:endParaRPr lang="en-US" altLang="en-US" sz="800"/>
            </a:p>
          </p:txBody>
        </p:sp>
        <p:sp>
          <p:nvSpPr>
            <p:cNvPr id="22549" name="Rectangle 1040">
              <a:extLst>
                <a:ext uri="{FF2B5EF4-FFF2-40B4-BE49-F238E27FC236}">
                  <a16:creationId xmlns:a16="http://schemas.microsoft.com/office/drawing/2014/main" id="{C92AD4CA-7ADA-4018-8244-B8B3BAE251B3}"/>
                </a:ext>
              </a:extLst>
            </p:cNvPr>
            <p:cNvSpPr>
              <a:spLocks noChangeArrowheads="1"/>
            </p:cNvSpPr>
            <p:nvPr/>
          </p:nvSpPr>
          <p:spPr bwMode="auto">
            <a:xfrm>
              <a:off x="1104" y="1386"/>
              <a:ext cx="1125" cy="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2700" tIns="12700" rIns="12700" bIns="12700"/>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400"/>
                <a:t>CONVERTS THE </a:t>
              </a:r>
              <a:r>
                <a:rPr lang="en-US" altLang="en-US" sz="1400" u="sng"/>
                <a:t>AC</a:t>
              </a:r>
              <a:r>
                <a:rPr lang="en-US" altLang="en-US" sz="1400"/>
                <a:t> INPUT TO </a:t>
              </a:r>
              <a:r>
                <a:rPr lang="en-US" altLang="en-US" sz="1400" u="sng"/>
                <a:t>DC</a:t>
              </a:r>
              <a:r>
                <a:rPr lang="en-US" altLang="en-US" sz="1400"/>
                <a:t> AND DROPS THE VOLTAGE TO LOGIC LEVEL</a:t>
              </a:r>
              <a:endParaRPr lang="en-US" altLang="en-US" sz="1800">
                <a:latin typeface="Times New Roman" panose="02020603050405020304" pitchFamily="18" charset="0"/>
              </a:endParaRPr>
            </a:p>
          </p:txBody>
        </p:sp>
        <p:sp>
          <p:nvSpPr>
            <p:cNvPr id="22550" name="Freeform 1041">
              <a:extLst>
                <a:ext uri="{FF2B5EF4-FFF2-40B4-BE49-F238E27FC236}">
                  <a16:creationId xmlns:a16="http://schemas.microsoft.com/office/drawing/2014/main" id="{5FEDDA83-1E5D-4944-97A0-425DA391E9E6}"/>
                </a:ext>
              </a:extLst>
            </p:cNvPr>
            <p:cNvSpPr>
              <a:spLocks/>
            </p:cNvSpPr>
            <p:nvPr/>
          </p:nvSpPr>
          <p:spPr bwMode="auto">
            <a:xfrm>
              <a:off x="1008" y="1331"/>
              <a:ext cx="1344" cy="1111"/>
            </a:xfrm>
            <a:custGeom>
              <a:avLst/>
              <a:gdLst>
                <a:gd name="T0" fmla="*/ 0 w 20000"/>
                <a:gd name="T1" fmla="*/ 0 h 20000"/>
                <a:gd name="T2" fmla="*/ 0 w 20000"/>
                <a:gd name="T3" fmla="*/ 0 h 20000"/>
                <a:gd name="T4" fmla="*/ 0 w 20000"/>
                <a:gd name="T5" fmla="*/ 0 h 20000"/>
                <a:gd name="T6" fmla="*/ 0 w 20000"/>
                <a:gd name="T7" fmla="*/ 0 h 20000"/>
                <a:gd name="T8" fmla="*/ 0 w 20000"/>
                <a:gd name="T9" fmla="*/ 0 h 20000"/>
                <a:gd name="T10" fmla="*/ 0 w 20000"/>
                <a:gd name="T11" fmla="*/ 0 h 20000"/>
                <a:gd name="T12" fmla="*/ 0 w 20000"/>
                <a:gd name="T13" fmla="*/ 0 h 20000"/>
                <a:gd name="T14" fmla="*/ 0 w 20000"/>
                <a:gd name="T15" fmla="*/ 0 h 20000"/>
                <a:gd name="T16" fmla="*/ 0 60000 65536"/>
                <a:gd name="T17" fmla="*/ 0 60000 65536"/>
                <a:gd name="T18" fmla="*/ 0 60000 65536"/>
                <a:gd name="T19" fmla="*/ 0 60000 65536"/>
                <a:gd name="T20" fmla="*/ 0 60000 65536"/>
                <a:gd name="T21" fmla="*/ 0 60000 65536"/>
                <a:gd name="T22" fmla="*/ 0 60000 65536"/>
                <a:gd name="T23" fmla="*/ 0 60000 65536"/>
                <a:gd name="T24" fmla="*/ 0 w 20000"/>
                <a:gd name="T25" fmla="*/ 0 h 20000"/>
                <a:gd name="T26" fmla="*/ 20000 w 20000"/>
                <a:gd name="T27" fmla="*/ 20000 h 200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000" h="20000">
                  <a:moveTo>
                    <a:pt x="0" y="0"/>
                  </a:moveTo>
                  <a:lnTo>
                    <a:pt x="0" y="14883"/>
                  </a:lnTo>
                  <a:lnTo>
                    <a:pt x="7218" y="14883"/>
                  </a:lnTo>
                  <a:lnTo>
                    <a:pt x="14806" y="19986"/>
                  </a:lnTo>
                  <a:lnTo>
                    <a:pt x="12585" y="15521"/>
                  </a:lnTo>
                  <a:lnTo>
                    <a:pt x="19988" y="15521"/>
                  </a:lnTo>
                  <a:lnTo>
                    <a:pt x="19988" y="0"/>
                  </a:lnTo>
                  <a:lnTo>
                    <a:pt x="0" y="0"/>
                  </a:lnTo>
                  <a:close/>
                </a:path>
              </a:pathLst>
            </a:custGeom>
            <a:noFill/>
            <a:ln w="9525">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22551" name="Line 1047">
              <a:extLst>
                <a:ext uri="{FF2B5EF4-FFF2-40B4-BE49-F238E27FC236}">
                  <a16:creationId xmlns:a16="http://schemas.microsoft.com/office/drawing/2014/main" id="{19E068B8-8A24-4AC8-BE8E-F81778DB3AA7}"/>
                </a:ext>
              </a:extLst>
            </p:cNvPr>
            <p:cNvSpPr>
              <a:spLocks noChangeShapeType="1"/>
            </p:cNvSpPr>
            <p:nvPr/>
          </p:nvSpPr>
          <p:spPr bwMode="auto">
            <a:xfrm flipH="1">
              <a:off x="1296" y="3498"/>
              <a:ext cx="384" cy="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grpSp>
          <p:nvGrpSpPr>
            <p:cNvPr id="22552" name="Group 1048">
              <a:extLst>
                <a:ext uri="{FF2B5EF4-FFF2-40B4-BE49-F238E27FC236}">
                  <a16:creationId xmlns:a16="http://schemas.microsoft.com/office/drawing/2014/main" id="{26AE37FB-63F3-421E-B18E-B5A12F140B9F}"/>
                </a:ext>
              </a:extLst>
            </p:cNvPr>
            <p:cNvGrpSpPr>
              <a:grpSpLocks/>
            </p:cNvGrpSpPr>
            <p:nvPr/>
          </p:nvGrpSpPr>
          <p:grpSpPr bwMode="auto">
            <a:xfrm>
              <a:off x="1200" y="2634"/>
              <a:ext cx="480" cy="96"/>
              <a:chOff x="1296" y="2688"/>
              <a:chExt cx="480" cy="96"/>
            </a:xfrm>
          </p:grpSpPr>
          <p:sp>
            <p:nvSpPr>
              <p:cNvPr id="22556" name="Line 1049">
                <a:extLst>
                  <a:ext uri="{FF2B5EF4-FFF2-40B4-BE49-F238E27FC236}">
                    <a16:creationId xmlns:a16="http://schemas.microsoft.com/office/drawing/2014/main" id="{080C20FA-3A82-4619-BEA9-4A83137B21BE}"/>
                  </a:ext>
                </a:extLst>
              </p:cNvPr>
              <p:cNvSpPr>
                <a:spLocks noChangeShapeType="1"/>
              </p:cNvSpPr>
              <p:nvPr/>
            </p:nvSpPr>
            <p:spPr bwMode="auto">
              <a:xfrm flipH="1">
                <a:off x="1392" y="2736"/>
                <a:ext cx="384" cy="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22557" name="Oval 1050">
                <a:extLst>
                  <a:ext uri="{FF2B5EF4-FFF2-40B4-BE49-F238E27FC236}">
                    <a16:creationId xmlns:a16="http://schemas.microsoft.com/office/drawing/2014/main" id="{0B178906-2666-471B-9C65-9B9C94C6EA41}"/>
                  </a:ext>
                </a:extLst>
              </p:cNvPr>
              <p:cNvSpPr>
                <a:spLocks noChangeArrowheads="1"/>
              </p:cNvSpPr>
              <p:nvPr/>
            </p:nvSpPr>
            <p:spPr bwMode="auto">
              <a:xfrm>
                <a:off x="1296" y="2688"/>
                <a:ext cx="96" cy="96"/>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grpSp>
        <p:grpSp>
          <p:nvGrpSpPr>
            <p:cNvPr id="22553" name="Group 1051">
              <a:extLst>
                <a:ext uri="{FF2B5EF4-FFF2-40B4-BE49-F238E27FC236}">
                  <a16:creationId xmlns:a16="http://schemas.microsoft.com/office/drawing/2014/main" id="{899675BF-6FB5-4ABF-A678-F833B1799D2E}"/>
                </a:ext>
              </a:extLst>
            </p:cNvPr>
            <p:cNvGrpSpPr>
              <a:grpSpLocks/>
            </p:cNvGrpSpPr>
            <p:nvPr/>
          </p:nvGrpSpPr>
          <p:grpSpPr bwMode="auto">
            <a:xfrm>
              <a:off x="1200" y="3450"/>
              <a:ext cx="480" cy="96"/>
              <a:chOff x="1296" y="2688"/>
              <a:chExt cx="480" cy="96"/>
            </a:xfrm>
          </p:grpSpPr>
          <p:sp>
            <p:nvSpPr>
              <p:cNvPr id="22554" name="Line 1052">
                <a:extLst>
                  <a:ext uri="{FF2B5EF4-FFF2-40B4-BE49-F238E27FC236}">
                    <a16:creationId xmlns:a16="http://schemas.microsoft.com/office/drawing/2014/main" id="{D96430BC-560F-44C4-9F1F-81B5047908F7}"/>
                  </a:ext>
                </a:extLst>
              </p:cNvPr>
              <p:cNvSpPr>
                <a:spLocks noChangeShapeType="1"/>
              </p:cNvSpPr>
              <p:nvPr/>
            </p:nvSpPr>
            <p:spPr bwMode="auto">
              <a:xfrm flipH="1">
                <a:off x="1392" y="2736"/>
                <a:ext cx="384" cy="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22555" name="Oval 1053">
                <a:extLst>
                  <a:ext uri="{FF2B5EF4-FFF2-40B4-BE49-F238E27FC236}">
                    <a16:creationId xmlns:a16="http://schemas.microsoft.com/office/drawing/2014/main" id="{7061700B-6BEA-4F20-BB2C-F5CA2CD081A4}"/>
                  </a:ext>
                </a:extLst>
              </p:cNvPr>
              <p:cNvSpPr>
                <a:spLocks noChangeArrowheads="1"/>
              </p:cNvSpPr>
              <p:nvPr/>
            </p:nvSpPr>
            <p:spPr bwMode="auto">
              <a:xfrm>
                <a:off x="1296" y="2688"/>
                <a:ext cx="96" cy="96"/>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grpSp>
      </p:grpSp>
      <p:grpSp>
        <p:nvGrpSpPr>
          <p:cNvPr id="25" name="Group 1064">
            <a:extLst>
              <a:ext uri="{FF2B5EF4-FFF2-40B4-BE49-F238E27FC236}">
                <a16:creationId xmlns:a16="http://schemas.microsoft.com/office/drawing/2014/main" id="{94426FD0-4FF7-4416-B4E5-6B550CD9FD1B}"/>
              </a:ext>
            </a:extLst>
          </p:cNvPr>
          <p:cNvGrpSpPr>
            <a:grpSpLocks/>
          </p:cNvGrpSpPr>
          <p:nvPr/>
        </p:nvGrpSpPr>
        <p:grpSpPr bwMode="auto">
          <a:xfrm>
            <a:off x="5622925" y="3894138"/>
            <a:ext cx="2711450" cy="1963737"/>
            <a:chOff x="3271" y="2453"/>
            <a:chExt cx="1577" cy="1237"/>
          </a:xfrm>
        </p:grpSpPr>
        <p:grpSp>
          <p:nvGrpSpPr>
            <p:cNvPr id="22536" name="Group 1042">
              <a:extLst>
                <a:ext uri="{FF2B5EF4-FFF2-40B4-BE49-F238E27FC236}">
                  <a16:creationId xmlns:a16="http://schemas.microsoft.com/office/drawing/2014/main" id="{320D5745-5CD0-41DA-894E-527B2B240534}"/>
                </a:ext>
              </a:extLst>
            </p:cNvPr>
            <p:cNvGrpSpPr>
              <a:grpSpLocks/>
            </p:cNvGrpSpPr>
            <p:nvPr/>
          </p:nvGrpSpPr>
          <p:grpSpPr bwMode="auto">
            <a:xfrm>
              <a:off x="3271" y="2453"/>
              <a:ext cx="617" cy="1237"/>
              <a:chOff x="3367" y="2459"/>
              <a:chExt cx="617" cy="1237"/>
            </a:xfrm>
          </p:grpSpPr>
          <p:sp>
            <p:nvSpPr>
              <p:cNvPr id="22544" name="Rectangle 1043">
                <a:extLst>
                  <a:ext uri="{FF2B5EF4-FFF2-40B4-BE49-F238E27FC236}">
                    <a16:creationId xmlns:a16="http://schemas.microsoft.com/office/drawing/2014/main" id="{C641D912-B104-402C-B0CB-5DEBAED28899}"/>
                  </a:ext>
                </a:extLst>
              </p:cNvPr>
              <p:cNvSpPr>
                <a:spLocks noChangeArrowheads="1"/>
              </p:cNvSpPr>
              <p:nvPr/>
            </p:nvSpPr>
            <p:spPr bwMode="auto">
              <a:xfrm flipH="1">
                <a:off x="3367" y="2459"/>
                <a:ext cx="617" cy="1237"/>
              </a:xfrm>
              <a:prstGeom prst="rect">
                <a:avLst/>
              </a:prstGeom>
              <a:solidFill>
                <a:srgbClr val="9999FF"/>
              </a:solidFill>
              <a:ln w="25400">
                <a:solidFill>
                  <a:srgbClr val="000000"/>
                </a:solidFill>
                <a:miter lim="800000"/>
                <a:headEnd/>
                <a:tailEnd/>
              </a:ln>
            </p:spPr>
            <p:txBody>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sp>
            <p:nvSpPr>
              <p:cNvPr id="22545" name="Rectangle 1044">
                <a:extLst>
                  <a:ext uri="{FF2B5EF4-FFF2-40B4-BE49-F238E27FC236}">
                    <a16:creationId xmlns:a16="http://schemas.microsoft.com/office/drawing/2014/main" id="{B6A27BB3-BAB1-412C-8EC1-DAC60DD73FA5}"/>
                  </a:ext>
                </a:extLst>
              </p:cNvPr>
              <p:cNvSpPr>
                <a:spLocks noChangeArrowheads="1"/>
              </p:cNvSpPr>
              <p:nvPr/>
            </p:nvSpPr>
            <p:spPr bwMode="auto">
              <a:xfrm flipH="1">
                <a:off x="3408" y="2716"/>
                <a:ext cx="541" cy="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2700" tIns="12700" rIns="12700" bIns="12700"/>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400"/>
                  <a:t>Buffer, Filter, Hysteresis Circuits</a:t>
                </a:r>
                <a:endParaRPr lang="en-US" altLang="en-US" sz="800"/>
              </a:p>
            </p:txBody>
          </p:sp>
        </p:grpSp>
        <p:grpSp>
          <p:nvGrpSpPr>
            <p:cNvPr id="22537" name="Group 1054">
              <a:extLst>
                <a:ext uri="{FF2B5EF4-FFF2-40B4-BE49-F238E27FC236}">
                  <a16:creationId xmlns:a16="http://schemas.microsoft.com/office/drawing/2014/main" id="{F0D26ACF-A05F-4422-B4BF-52EED53AF1C9}"/>
                </a:ext>
              </a:extLst>
            </p:cNvPr>
            <p:cNvGrpSpPr>
              <a:grpSpLocks/>
            </p:cNvGrpSpPr>
            <p:nvPr/>
          </p:nvGrpSpPr>
          <p:grpSpPr bwMode="auto">
            <a:xfrm flipH="1">
              <a:off x="3888" y="2634"/>
              <a:ext cx="480" cy="96"/>
              <a:chOff x="1296" y="2688"/>
              <a:chExt cx="480" cy="96"/>
            </a:xfrm>
          </p:grpSpPr>
          <p:sp>
            <p:nvSpPr>
              <p:cNvPr id="22542" name="Line 1055">
                <a:extLst>
                  <a:ext uri="{FF2B5EF4-FFF2-40B4-BE49-F238E27FC236}">
                    <a16:creationId xmlns:a16="http://schemas.microsoft.com/office/drawing/2014/main" id="{3F55CBDC-A46D-4785-ACC1-1692FB2CF69E}"/>
                  </a:ext>
                </a:extLst>
              </p:cNvPr>
              <p:cNvSpPr>
                <a:spLocks noChangeShapeType="1"/>
              </p:cNvSpPr>
              <p:nvPr/>
            </p:nvSpPr>
            <p:spPr bwMode="auto">
              <a:xfrm flipH="1">
                <a:off x="1392" y="2736"/>
                <a:ext cx="384" cy="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22543" name="Oval 1056">
                <a:extLst>
                  <a:ext uri="{FF2B5EF4-FFF2-40B4-BE49-F238E27FC236}">
                    <a16:creationId xmlns:a16="http://schemas.microsoft.com/office/drawing/2014/main" id="{716B1080-3A21-491E-90F5-0CE6A4E0F917}"/>
                  </a:ext>
                </a:extLst>
              </p:cNvPr>
              <p:cNvSpPr>
                <a:spLocks noChangeArrowheads="1"/>
              </p:cNvSpPr>
              <p:nvPr/>
            </p:nvSpPr>
            <p:spPr bwMode="auto">
              <a:xfrm>
                <a:off x="1296" y="2688"/>
                <a:ext cx="96" cy="96"/>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grpSp>
        <p:grpSp>
          <p:nvGrpSpPr>
            <p:cNvPr id="22538" name="Group 1057">
              <a:extLst>
                <a:ext uri="{FF2B5EF4-FFF2-40B4-BE49-F238E27FC236}">
                  <a16:creationId xmlns:a16="http://schemas.microsoft.com/office/drawing/2014/main" id="{04317904-B35E-4981-9DCD-767137B6ECBB}"/>
                </a:ext>
              </a:extLst>
            </p:cNvPr>
            <p:cNvGrpSpPr>
              <a:grpSpLocks/>
            </p:cNvGrpSpPr>
            <p:nvPr/>
          </p:nvGrpSpPr>
          <p:grpSpPr bwMode="auto">
            <a:xfrm flipH="1">
              <a:off x="3888" y="3450"/>
              <a:ext cx="480" cy="96"/>
              <a:chOff x="1296" y="2688"/>
              <a:chExt cx="480" cy="96"/>
            </a:xfrm>
          </p:grpSpPr>
          <p:sp>
            <p:nvSpPr>
              <p:cNvPr id="22540" name="Line 1058">
                <a:extLst>
                  <a:ext uri="{FF2B5EF4-FFF2-40B4-BE49-F238E27FC236}">
                    <a16:creationId xmlns:a16="http://schemas.microsoft.com/office/drawing/2014/main" id="{7ADB5BB0-99F5-491D-9249-7CBBE55AC5D7}"/>
                  </a:ext>
                </a:extLst>
              </p:cNvPr>
              <p:cNvSpPr>
                <a:spLocks noChangeShapeType="1"/>
              </p:cNvSpPr>
              <p:nvPr/>
            </p:nvSpPr>
            <p:spPr bwMode="auto">
              <a:xfrm flipH="1">
                <a:off x="1392" y="2736"/>
                <a:ext cx="384" cy="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22541" name="Oval 1059">
                <a:extLst>
                  <a:ext uri="{FF2B5EF4-FFF2-40B4-BE49-F238E27FC236}">
                    <a16:creationId xmlns:a16="http://schemas.microsoft.com/office/drawing/2014/main" id="{7E4FBACF-50E3-402F-BE50-04EAFC8E97F9}"/>
                  </a:ext>
                </a:extLst>
              </p:cNvPr>
              <p:cNvSpPr>
                <a:spLocks noChangeArrowheads="1"/>
              </p:cNvSpPr>
              <p:nvPr/>
            </p:nvSpPr>
            <p:spPr bwMode="auto">
              <a:xfrm>
                <a:off x="1296" y="2688"/>
                <a:ext cx="96" cy="96"/>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grpSp>
        <p:sp>
          <p:nvSpPr>
            <p:cNvPr id="22539" name="Rectangle 1060">
              <a:extLst>
                <a:ext uri="{FF2B5EF4-FFF2-40B4-BE49-F238E27FC236}">
                  <a16:creationId xmlns:a16="http://schemas.microsoft.com/office/drawing/2014/main" id="{F885E8AE-CDC9-4A0F-8239-B2746AFAB9D4}"/>
                </a:ext>
              </a:extLst>
            </p:cNvPr>
            <p:cNvSpPr>
              <a:spLocks noChangeArrowheads="1"/>
            </p:cNvSpPr>
            <p:nvPr/>
          </p:nvSpPr>
          <p:spPr bwMode="auto">
            <a:xfrm>
              <a:off x="4080" y="2922"/>
              <a:ext cx="768"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400" b="1">
                  <a:solidFill>
                    <a:srgbClr val="993300"/>
                  </a:solidFill>
                </a:rPr>
                <a:t>TO</a:t>
              </a:r>
            </a:p>
            <a:p>
              <a:pPr>
                <a:spcBef>
                  <a:spcPct val="0"/>
                </a:spcBef>
                <a:buClrTx/>
                <a:buFontTx/>
                <a:buNone/>
              </a:pPr>
              <a:r>
                <a:rPr lang="en-US" altLang="en-US" sz="1400" b="1">
                  <a:solidFill>
                    <a:srgbClr val="993300"/>
                  </a:solidFill>
                </a:rPr>
                <a:t>PROCESSOR</a:t>
              </a:r>
              <a:endParaRPr lang="en-US" altLang="en-US" sz="800"/>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Left)">
                                      <p:cBhvr>
                                        <p:cTn id="7" dur="5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lide(fromLeft)">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8"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slide(fromLeft)">
                                      <p:cBhvr>
                                        <p:cTn id="1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88E54FF2-85F4-4F18-9EB5-CDBD416A86E3}"/>
              </a:ext>
            </a:extLst>
          </p:cNvPr>
          <p:cNvSpPr>
            <a:spLocks noGrp="1" noChangeArrowheads="1"/>
          </p:cNvSpPr>
          <p:nvPr>
            <p:ph type="title"/>
          </p:nvPr>
        </p:nvSpPr>
        <p:spPr/>
        <p:txBody>
          <a:bodyPr/>
          <a:lstStyle/>
          <a:p>
            <a:pPr eaLnBrk="1" hangingPunct="1">
              <a:defRPr/>
            </a:pPr>
            <a:r>
              <a:rPr lang="en-US" dirty="0"/>
              <a:t>AC Discrete Input Module</a:t>
            </a:r>
          </a:p>
        </p:txBody>
      </p:sp>
      <p:pic>
        <p:nvPicPr>
          <p:cNvPr id="23555" name="Picture 6">
            <a:extLst>
              <a:ext uri="{FF2B5EF4-FFF2-40B4-BE49-F238E27FC236}">
                <a16:creationId xmlns:a16="http://schemas.microsoft.com/office/drawing/2014/main" id="{32783B99-7575-40FC-B691-C3B80B2E677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628650" y="2358232"/>
            <a:ext cx="7886700" cy="3286124"/>
          </a:xfrm>
          <a:noFill/>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2" name="Rectangle 4">
            <a:extLst>
              <a:ext uri="{FF2B5EF4-FFF2-40B4-BE49-F238E27FC236}">
                <a16:creationId xmlns:a16="http://schemas.microsoft.com/office/drawing/2014/main" id="{425831F3-57E8-47CB-B5BD-8230FCF4DB03}"/>
              </a:ext>
            </a:extLst>
          </p:cNvPr>
          <p:cNvSpPr>
            <a:spLocks noGrp="1" noChangeArrowheads="1"/>
          </p:cNvSpPr>
          <p:nvPr>
            <p:ph type="title"/>
          </p:nvPr>
        </p:nvSpPr>
        <p:spPr/>
        <p:txBody>
          <a:bodyPr/>
          <a:lstStyle/>
          <a:p>
            <a:pPr eaLnBrk="1" hangingPunct="1">
              <a:defRPr/>
            </a:pPr>
            <a:endParaRPr lang="en-US"/>
          </a:p>
        </p:txBody>
      </p:sp>
      <p:pic>
        <p:nvPicPr>
          <p:cNvPr id="24579" name="Picture 5">
            <a:extLst>
              <a:ext uri="{FF2B5EF4-FFF2-40B4-BE49-F238E27FC236}">
                <a16:creationId xmlns:a16="http://schemas.microsoft.com/office/drawing/2014/main" id="{77B1B49D-C2B6-440A-AD4E-F29CB3F5E0D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1676480" y="1825625"/>
            <a:ext cx="5791039" cy="4351338"/>
          </a:xfrm>
          <a:noFill/>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E16AE2A8-011C-49B9-8269-9CFD2895EFE8}"/>
              </a:ext>
            </a:extLst>
          </p:cNvPr>
          <p:cNvSpPr>
            <a:spLocks noGrp="1" noChangeArrowheads="1"/>
          </p:cNvSpPr>
          <p:nvPr>
            <p:ph type="title"/>
          </p:nvPr>
        </p:nvSpPr>
        <p:spPr/>
        <p:txBody>
          <a:bodyPr/>
          <a:lstStyle/>
          <a:p>
            <a:pPr eaLnBrk="1" hangingPunct="1">
              <a:defRPr/>
            </a:pPr>
            <a:r>
              <a:rPr lang="en-US"/>
              <a:t>Discrete Output Modules</a:t>
            </a:r>
          </a:p>
        </p:txBody>
      </p:sp>
      <p:sp>
        <p:nvSpPr>
          <p:cNvPr id="12291" name="Rectangle 3">
            <a:extLst>
              <a:ext uri="{FF2B5EF4-FFF2-40B4-BE49-F238E27FC236}">
                <a16:creationId xmlns:a16="http://schemas.microsoft.com/office/drawing/2014/main" id="{54CF824B-7E8B-4264-9E27-578263F6A66E}"/>
              </a:ext>
            </a:extLst>
          </p:cNvPr>
          <p:cNvSpPr>
            <a:spLocks noGrp="1" noChangeArrowheads="1"/>
          </p:cNvSpPr>
          <p:nvPr>
            <p:ph idx="1"/>
          </p:nvPr>
        </p:nvSpPr>
        <p:spPr/>
        <p:txBody>
          <a:bodyPr/>
          <a:lstStyle/>
          <a:p>
            <a:pPr eaLnBrk="1" hangingPunct="1">
              <a:defRPr/>
            </a:pPr>
            <a:r>
              <a:rPr lang="en-US"/>
              <a:t>The purpose of a discrete output module is to control the current flow to real-world devices such as motor starter coils, pilot lights, control relays, and solenoid valves.</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300" name="Rectangle 4">
            <a:extLst>
              <a:ext uri="{FF2B5EF4-FFF2-40B4-BE49-F238E27FC236}">
                <a16:creationId xmlns:a16="http://schemas.microsoft.com/office/drawing/2014/main" id="{EB1F3B95-BD38-4C61-8FA5-7CE8DC800C33}"/>
              </a:ext>
            </a:extLst>
          </p:cNvPr>
          <p:cNvSpPr>
            <a:spLocks noGrp="1" noChangeArrowheads="1"/>
          </p:cNvSpPr>
          <p:nvPr>
            <p:ph type="title"/>
          </p:nvPr>
        </p:nvSpPr>
        <p:spPr/>
        <p:txBody>
          <a:bodyPr/>
          <a:lstStyle/>
          <a:p>
            <a:pPr eaLnBrk="1" hangingPunct="1">
              <a:defRPr/>
            </a:pPr>
            <a:r>
              <a:rPr lang="en-US" dirty="0"/>
              <a:t>Discrete DC Output</a:t>
            </a:r>
          </a:p>
        </p:txBody>
      </p:sp>
      <p:pic>
        <p:nvPicPr>
          <p:cNvPr id="26627" name="Picture 5">
            <a:extLst>
              <a:ext uri="{FF2B5EF4-FFF2-40B4-BE49-F238E27FC236}">
                <a16:creationId xmlns:a16="http://schemas.microsoft.com/office/drawing/2014/main" id="{E0867E70-14D3-4DAE-83FE-AD6FB8E189F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1562100" y="2782094"/>
            <a:ext cx="6019800" cy="2438400"/>
          </a:xfrm>
          <a:noFill/>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4" name="Rectangle 4">
            <a:extLst>
              <a:ext uri="{FF2B5EF4-FFF2-40B4-BE49-F238E27FC236}">
                <a16:creationId xmlns:a16="http://schemas.microsoft.com/office/drawing/2014/main" id="{FE239687-BD7C-4286-BAF6-6357F0199560}"/>
              </a:ext>
            </a:extLst>
          </p:cNvPr>
          <p:cNvSpPr>
            <a:spLocks noGrp="1" noChangeArrowheads="1"/>
          </p:cNvSpPr>
          <p:nvPr>
            <p:ph type="title"/>
          </p:nvPr>
        </p:nvSpPr>
        <p:spPr/>
        <p:txBody>
          <a:bodyPr/>
          <a:lstStyle/>
          <a:p>
            <a:pPr eaLnBrk="1" hangingPunct="1">
              <a:defRPr/>
            </a:pPr>
            <a:endParaRPr lang="en-US"/>
          </a:p>
        </p:txBody>
      </p:sp>
      <p:graphicFrame>
        <p:nvGraphicFramePr>
          <p:cNvPr id="27651" name="Object 3">
            <a:extLst>
              <a:ext uri="{FF2B5EF4-FFF2-40B4-BE49-F238E27FC236}">
                <a16:creationId xmlns:a16="http://schemas.microsoft.com/office/drawing/2014/main" id="{8A3C8513-A4AD-4907-B492-DF056E3EA273}"/>
              </a:ext>
            </a:extLst>
          </p:cNvPr>
          <p:cNvGraphicFramePr>
            <a:graphicFrameLocks noGrp="1" noChangeAspect="1"/>
          </p:cNvGraphicFramePr>
          <p:nvPr>
            <p:ph idx="1"/>
          </p:nvPr>
        </p:nvGraphicFramePr>
        <p:xfrm>
          <a:off x="2665413" y="1600200"/>
          <a:ext cx="3659187" cy="4876800"/>
        </p:xfrm>
        <a:graphic>
          <a:graphicData uri="http://schemas.openxmlformats.org/presentationml/2006/ole">
            <mc:AlternateContent xmlns:mc="http://schemas.openxmlformats.org/markup-compatibility/2006">
              <mc:Choice xmlns:v="urn:schemas-microsoft-com:vml" Requires="v">
                <p:oleObj spid="_x0000_s27653" name="Bitmap Image" r:id="rId3" imgW="4238095" imgH="5649114" progId="Paint.Picture">
                  <p:embed/>
                </p:oleObj>
              </mc:Choice>
              <mc:Fallback>
                <p:oleObj name="Bitmap Image" r:id="rId3" imgW="4238095" imgH="5649114"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5413" y="1600200"/>
                        <a:ext cx="3659187" cy="487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2" name="Rectangle 4">
            <a:extLst>
              <a:ext uri="{FF2B5EF4-FFF2-40B4-BE49-F238E27FC236}">
                <a16:creationId xmlns:a16="http://schemas.microsoft.com/office/drawing/2014/main" id="{8B9C6888-4B11-49D8-AA9D-ADE6172D70A7}"/>
              </a:ext>
            </a:extLst>
          </p:cNvPr>
          <p:cNvSpPr>
            <a:spLocks noGrp="1" noChangeArrowheads="1"/>
          </p:cNvSpPr>
          <p:nvPr>
            <p:ph type="title"/>
          </p:nvPr>
        </p:nvSpPr>
        <p:spPr/>
        <p:txBody>
          <a:bodyPr/>
          <a:lstStyle/>
          <a:p>
            <a:pPr eaLnBrk="1" hangingPunct="1">
              <a:defRPr/>
            </a:pPr>
            <a:r>
              <a:rPr lang="en-US" dirty="0"/>
              <a:t>Discrete AC Output</a:t>
            </a:r>
          </a:p>
        </p:txBody>
      </p:sp>
      <p:pic>
        <p:nvPicPr>
          <p:cNvPr id="28675" name="Picture 5">
            <a:extLst>
              <a:ext uri="{FF2B5EF4-FFF2-40B4-BE49-F238E27FC236}">
                <a16:creationId xmlns:a16="http://schemas.microsoft.com/office/drawing/2014/main" id="{A72B6F44-1EC5-4C0F-9DD3-5D2D12EA6DE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14400" y="1371600"/>
            <a:ext cx="7264400" cy="2925763"/>
          </a:xfrm>
          <a:noFill/>
        </p:spPr>
      </p:pic>
      <p:pic>
        <p:nvPicPr>
          <p:cNvPr id="28676" name="Picture 6">
            <a:extLst>
              <a:ext uri="{FF2B5EF4-FFF2-40B4-BE49-F238E27FC236}">
                <a16:creationId xmlns:a16="http://schemas.microsoft.com/office/drawing/2014/main" id="{241448B8-A656-461D-B64F-BB66706E11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6075" y="4419600"/>
            <a:ext cx="3371850" cy="223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7" name="Rectangle 5">
            <a:extLst>
              <a:ext uri="{FF2B5EF4-FFF2-40B4-BE49-F238E27FC236}">
                <a16:creationId xmlns:a16="http://schemas.microsoft.com/office/drawing/2014/main" id="{346622F4-382B-4DB3-8F53-85818EBEF9F8}"/>
              </a:ext>
            </a:extLst>
          </p:cNvPr>
          <p:cNvSpPr>
            <a:spLocks noGrp="1" noChangeArrowheads="1"/>
          </p:cNvSpPr>
          <p:nvPr>
            <p:ph type="title"/>
          </p:nvPr>
        </p:nvSpPr>
        <p:spPr/>
        <p:txBody>
          <a:bodyPr/>
          <a:lstStyle/>
          <a:p>
            <a:pPr eaLnBrk="1" hangingPunct="1">
              <a:defRPr/>
            </a:pPr>
            <a:endParaRPr lang="en-US"/>
          </a:p>
        </p:txBody>
      </p:sp>
      <p:pic>
        <p:nvPicPr>
          <p:cNvPr id="29699" name="Picture 5">
            <a:extLst>
              <a:ext uri="{FF2B5EF4-FFF2-40B4-BE49-F238E27FC236}">
                <a16:creationId xmlns:a16="http://schemas.microsoft.com/office/drawing/2014/main" id="{BA277E9A-0D31-4264-9C63-F429044865A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1269645" y="1825625"/>
            <a:ext cx="6604709" cy="4351338"/>
          </a:xfrm>
          <a:noFill/>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7" name="Rectangle 5">
            <a:extLst>
              <a:ext uri="{FF2B5EF4-FFF2-40B4-BE49-F238E27FC236}">
                <a16:creationId xmlns:a16="http://schemas.microsoft.com/office/drawing/2014/main" id="{AB7FB80E-AED6-421C-AE02-C7C6A7520B3A}"/>
              </a:ext>
            </a:extLst>
          </p:cNvPr>
          <p:cNvSpPr>
            <a:spLocks noGrp="1" noChangeArrowheads="1"/>
          </p:cNvSpPr>
          <p:nvPr>
            <p:ph type="title"/>
          </p:nvPr>
        </p:nvSpPr>
        <p:spPr/>
        <p:txBody>
          <a:bodyPr/>
          <a:lstStyle/>
          <a:p>
            <a:pPr eaLnBrk="1" hangingPunct="1">
              <a:defRPr/>
            </a:pPr>
            <a:r>
              <a:rPr lang="en-US" dirty="0"/>
              <a:t>Discrete Input Example</a:t>
            </a:r>
          </a:p>
        </p:txBody>
      </p:sp>
      <p:sp>
        <p:nvSpPr>
          <p:cNvPr id="2" name="Content Placeholder 1">
            <a:extLst>
              <a:ext uri="{FF2B5EF4-FFF2-40B4-BE49-F238E27FC236}">
                <a16:creationId xmlns:a16="http://schemas.microsoft.com/office/drawing/2014/main" id="{8CC5EAFC-3CC2-479C-9EBD-8A669E306AC1}"/>
              </a:ext>
            </a:extLst>
          </p:cNvPr>
          <p:cNvSpPr>
            <a:spLocks noGrp="1"/>
          </p:cNvSpPr>
          <p:nvPr>
            <p:ph idx="1"/>
          </p:nvPr>
        </p:nvSpPr>
        <p:spPr/>
        <p:txBody>
          <a:bodyPr/>
          <a:lstStyle/>
          <a:p>
            <a:pPr marL="0" indent="0">
              <a:buFont typeface="Wingdings" panose="05000000000000000000" pitchFamily="2" charset="2"/>
              <a:buNone/>
              <a:defRPr/>
            </a:pPr>
            <a:endParaRPr lang="en-US" dirty="0"/>
          </a:p>
        </p:txBody>
      </p:sp>
      <p:cxnSp>
        <p:nvCxnSpPr>
          <p:cNvPr id="30724" name="Straight Connector 53">
            <a:extLst>
              <a:ext uri="{FF2B5EF4-FFF2-40B4-BE49-F238E27FC236}">
                <a16:creationId xmlns:a16="http://schemas.microsoft.com/office/drawing/2014/main" id="{CB9ED886-C431-4C09-B0EC-413836123B2F}"/>
              </a:ext>
            </a:extLst>
          </p:cNvPr>
          <p:cNvCxnSpPr>
            <a:cxnSpLocks noChangeShapeType="1"/>
          </p:cNvCxnSpPr>
          <p:nvPr/>
        </p:nvCxnSpPr>
        <p:spPr bwMode="auto">
          <a:xfrm flipV="1">
            <a:off x="5470525" y="6248400"/>
            <a:ext cx="434975" cy="31115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nvGrpSpPr>
          <p:cNvPr id="30725" name="Group 29">
            <a:extLst>
              <a:ext uri="{FF2B5EF4-FFF2-40B4-BE49-F238E27FC236}">
                <a16:creationId xmlns:a16="http://schemas.microsoft.com/office/drawing/2014/main" id="{45C8105B-F92E-43EB-BE6A-458FEA61CF16}"/>
              </a:ext>
            </a:extLst>
          </p:cNvPr>
          <p:cNvGrpSpPr>
            <a:grpSpLocks/>
          </p:cNvGrpSpPr>
          <p:nvPr/>
        </p:nvGrpSpPr>
        <p:grpSpPr bwMode="auto">
          <a:xfrm>
            <a:off x="2898775" y="1876425"/>
            <a:ext cx="2366963" cy="350838"/>
            <a:chOff x="3581813" y="844855"/>
            <a:chExt cx="2368028" cy="456859"/>
          </a:xfrm>
        </p:grpSpPr>
        <p:cxnSp>
          <p:nvCxnSpPr>
            <p:cNvPr id="30745" name="Straight Connector 46">
              <a:extLst>
                <a:ext uri="{FF2B5EF4-FFF2-40B4-BE49-F238E27FC236}">
                  <a16:creationId xmlns:a16="http://schemas.microsoft.com/office/drawing/2014/main" id="{A94668AB-9E61-46FF-A38B-EE0821DA8270}"/>
                </a:ext>
              </a:extLst>
            </p:cNvPr>
            <p:cNvCxnSpPr>
              <a:cxnSpLocks noChangeShapeType="1"/>
            </p:cNvCxnSpPr>
            <p:nvPr/>
          </p:nvCxnSpPr>
          <p:spPr bwMode="auto">
            <a:xfrm>
              <a:off x="3581813" y="1254407"/>
              <a:ext cx="844062"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46" name="Straight Connector 47">
              <a:extLst>
                <a:ext uri="{FF2B5EF4-FFF2-40B4-BE49-F238E27FC236}">
                  <a16:creationId xmlns:a16="http://schemas.microsoft.com/office/drawing/2014/main" id="{ABAA2313-2760-49BE-B5CC-EB0AAF37DE10}"/>
                </a:ext>
              </a:extLst>
            </p:cNvPr>
            <p:cNvCxnSpPr>
              <a:cxnSpLocks noChangeShapeType="1"/>
            </p:cNvCxnSpPr>
            <p:nvPr/>
          </p:nvCxnSpPr>
          <p:spPr bwMode="auto">
            <a:xfrm>
              <a:off x="4839286" y="1253613"/>
              <a:ext cx="1110555"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30747" name="Oval 48">
              <a:extLst>
                <a:ext uri="{FF2B5EF4-FFF2-40B4-BE49-F238E27FC236}">
                  <a16:creationId xmlns:a16="http://schemas.microsoft.com/office/drawing/2014/main" id="{5AC4614D-AD81-4E9C-B29A-3CEDE766886E}"/>
                </a:ext>
              </a:extLst>
            </p:cNvPr>
            <p:cNvSpPr>
              <a:spLocks noChangeArrowheads="1"/>
            </p:cNvSpPr>
            <p:nvPr/>
          </p:nvSpPr>
          <p:spPr bwMode="auto">
            <a:xfrm flipH="1" flipV="1">
              <a:off x="4380156" y="1255995"/>
              <a:ext cx="45719" cy="45719"/>
            </a:xfrm>
            <a:prstGeom prst="ellipse">
              <a:avLst/>
            </a:prstGeom>
            <a:solidFill>
              <a:schemeClr val="accent1"/>
            </a:solidFill>
            <a:ln w="9525" algn="ctr">
              <a:solidFill>
                <a:schemeClr val="tx1"/>
              </a:solidFill>
              <a:round/>
              <a:headEnd/>
              <a:tailEnd/>
            </a:ln>
          </p:spPr>
          <p:txBody>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u="sng">
                <a:cs typeface="Arial" panose="020B0604020202020204" pitchFamily="34" charset="0"/>
              </a:endParaRPr>
            </a:p>
          </p:txBody>
        </p:sp>
        <p:sp>
          <p:nvSpPr>
            <p:cNvPr id="30748" name="Oval 49">
              <a:extLst>
                <a:ext uri="{FF2B5EF4-FFF2-40B4-BE49-F238E27FC236}">
                  <a16:creationId xmlns:a16="http://schemas.microsoft.com/office/drawing/2014/main" id="{ABA66C06-9E1D-43F9-84CF-259E51237F78}"/>
                </a:ext>
              </a:extLst>
            </p:cNvPr>
            <p:cNvSpPr>
              <a:spLocks noChangeArrowheads="1"/>
            </p:cNvSpPr>
            <p:nvPr/>
          </p:nvSpPr>
          <p:spPr bwMode="auto">
            <a:xfrm flipH="1" flipV="1">
              <a:off x="4793567" y="1232341"/>
              <a:ext cx="45719" cy="45719"/>
            </a:xfrm>
            <a:prstGeom prst="ellipse">
              <a:avLst/>
            </a:prstGeom>
            <a:solidFill>
              <a:schemeClr val="accent1"/>
            </a:solidFill>
            <a:ln w="9525" algn="ctr">
              <a:solidFill>
                <a:schemeClr val="tx1"/>
              </a:solidFill>
              <a:round/>
              <a:headEnd/>
              <a:tailEnd/>
            </a:ln>
          </p:spPr>
          <p:txBody>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u="sng">
                <a:cs typeface="Arial" panose="020B0604020202020204" pitchFamily="34" charset="0"/>
              </a:endParaRPr>
            </a:p>
          </p:txBody>
        </p:sp>
        <p:cxnSp>
          <p:nvCxnSpPr>
            <p:cNvPr id="30749" name="Straight Connector 50">
              <a:extLst>
                <a:ext uri="{FF2B5EF4-FFF2-40B4-BE49-F238E27FC236}">
                  <a16:creationId xmlns:a16="http://schemas.microsoft.com/office/drawing/2014/main" id="{0543AA78-0B23-4A46-9749-DC7F3C0F8786}"/>
                </a:ext>
              </a:extLst>
            </p:cNvPr>
            <p:cNvCxnSpPr>
              <a:cxnSpLocks noChangeShapeType="1"/>
            </p:cNvCxnSpPr>
            <p:nvPr/>
          </p:nvCxnSpPr>
          <p:spPr bwMode="auto">
            <a:xfrm>
              <a:off x="4563208" y="1069939"/>
              <a:ext cx="276078"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50" name="Straight Connector 51">
              <a:extLst>
                <a:ext uri="{FF2B5EF4-FFF2-40B4-BE49-F238E27FC236}">
                  <a16:creationId xmlns:a16="http://schemas.microsoft.com/office/drawing/2014/main" id="{BF1A4036-37C0-4BF9-BCFE-32873BC23303}"/>
                </a:ext>
              </a:extLst>
            </p:cNvPr>
            <p:cNvCxnSpPr>
              <a:cxnSpLocks noChangeShapeType="1"/>
            </p:cNvCxnSpPr>
            <p:nvPr/>
          </p:nvCxnSpPr>
          <p:spPr bwMode="auto">
            <a:xfrm rot="5400000" flipH="1" flipV="1">
              <a:off x="4608927" y="1069939"/>
              <a:ext cx="1588"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51" name="Straight Connector 52">
              <a:extLst>
                <a:ext uri="{FF2B5EF4-FFF2-40B4-BE49-F238E27FC236}">
                  <a16:creationId xmlns:a16="http://schemas.microsoft.com/office/drawing/2014/main" id="{FEAB2EE7-592F-4D7F-B41E-7062C574A855}"/>
                </a:ext>
              </a:extLst>
            </p:cNvPr>
            <p:cNvCxnSpPr>
              <a:cxnSpLocks noChangeShapeType="1"/>
            </p:cNvCxnSpPr>
            <p:nvPr/>
          </p:nvCxnSpPr>
          <p:spPr bwMode="auto">
            <a:xfrm>
              <a:off x="4425875" y="1071527"/>
              <a:ext cx="183052"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52" name="Straight Connector 53">
              <a:extLst>
                <a:ext uri="{FF2B5EF4-FFF2-40B4-BE49-F238E27FC236}">
                  <a16:creationId xmlns:a16="http://schemas.microsoft.com/office/drawing/2014/main" id="{9416C3AD-7EE3-4C64-9515-96D708D927F7}"/>
                </a:ext>
              </a:extLst>
            </p:cNvPr>
            <p:cNvCxnSpPr>
              <a:cxnSpLocks noChangeShapeType="1"/>
            </p:cNvCxnSpPr>
            <p:nvPr/>
          </p:nvCxnSpPr>
          <p:spPr bwMode="auto">
            <a:xfrm rot="5400000">
              <a:off x="4498769" y="956603"/>
              <a:ext cx="225083"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sp>
        <p:nvSpPr>
          <p:cNvPr id="30726" name="Rectangle 54">
            <a:extLst>
              <a:ext uri="{FF2B5EF4-FFF2-40B4-BE49-F238E27FC236}">
                <a16:creationId xmlns:a16="http://schemas.microsoft.com/office/drawing/2014/main" id="{2F05D4DE-99AC-43A0-8C5B-1B104D0653BC}"/>
              </a:ext>
            </a:extLst>
          </p:cNvPr>
          <p:cNvSpPr>
            <a:spLocks noChangeArrowheads="1"/>
          </p:cNvSpPr>
          <p:nvPr/>
        </p:nvSpPr>
        <p:spPr bwMode="auto">
          <a:xfrm>
            <a:off x="5268913" y="2049463"/>
            <a:ext cx="1144587" cy="1668462"/>
          </a:xfrm>
          <a:prstGeom prst="rect">
            <a:avLst/>
          </a:prstGeom>
          <a:solidFill>
            <a:schemeClr val="accent1"/>
          </a:solidFill>
          <a:ln w="9525" algn="ctr">
            <a:solidFill>
              <a:schemeClr val="tx1"/>
            </a:solidFill>
            <a:round/>
            <a:headEnd/>
            <a:tailEnd/>
          </a:ln>
        </p:spPr>
        <p:txBody>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cs typeface="Arial" panose="020B0604020202020204" pitchFamily="34" charset="0"/>
            </a:endParaRPr>
          </a:p>
        </p:txBody>
      </p:sp>
      <p:cxnSp>
        <p:nvCxnSpPr>
          <p:cNvPr id="30727" name="Straight Connector 56">
            <a:extLst>
              <a:ext uri="{FF2B5EF4-FFF2-40B4-BE49-F238E27FC236}">
                <a16:creationId xmlns:a16="http://schemas.microsoft.com/office/drawing/2014/main" id="{5B5D7C32-44C1-4B3F-B32E-089431027474}"/>
              </a:ext>
            </a:extLst>
          </p:cNvPr>
          <p:cNvCxnSpPr>
            <a:cxnSpLocks noChangeShapeType="1"/>
          </p:cNvCxnSpPr>
          <p:nvPr/>
        </p:nvCxnSpPr>
        <p:spPr bwMode="auto">
          <a:xfrm rot="5400000">
            <a:off x="2243137" y="2849563"/>
            <a:ext cx="1312863"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28" name="Straight Connector 58">
            <a:extLst>
              <a:ext uri="{FF2B5EF4-FFF2-40B4-BE49-F238E27FC236}">
                <a16:creationId xmlns:a16="http://schemas.microsoft.com/office/drawing/2014/main" id="{E9626281-15E4-4C84-8E77-0BCD29EF9FA6}"/>
              </a:ext>
            </a:extLst>
          </p:cNvPr>
          <p:cNvCxnSpPr>
            <a:cxnSpLocks noChangeShapeType="1"/>
          </p:cNvCxnSpPr>
          <p:nvPr/>
        </p:nvCxnSpPr>
        <p:spPr bwMode="auto">
          <a:xfrm>
            <a:off x="2895600" y="3505200"/>
            <a:ext cx="2370138"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30729" name="TextBox 59">
            <a:extLst>
              <a:ext uri="{FF2B5EF4-FFF2-40B4-BE49-F238E27FC236}">
                <a16:creationId xmlns:a16="http://schemas.microsoft.com/office/drawing/2014/main" id="{B39CE183-EAE0-4C81-B5D5-1E3404722DCA}"/>
              </a:ext>
            </a:extLst>
          </p:cNvPr>
          <p:cNvSpPr txBox="1">
            <a:spLocks noChangeArrowheads="1"/>
          </p:cNvSpPr>
          <p:nvPr/>
        </p:nvSpPr>
        <p:spPr bwMode="auto">
          <a:xfrm>
            <a:off x="1763713" y="2173288"/>
            <a:ext cx="9921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800" b="1">
                <a:cs typeface="Arial" panose="020B0604020202020204" pitchFamily="34" charset="0"/>
              </a:rPr>
              <a:t>OFF</a:t>
            </a:r>
          </a:p>
          <a:p>
            <a:pPr>
              <a:spcBef>
                <a:spcPct val="0"/>
              </a:spcBef>
              <a:buClrTx/>
              <a:buFontTx/>
              <a:buNone/>
            </a:pPr>
            <a:r>
              <a:rPr lang="en-US" altLang="en-US" sz="1800" b="1">
                <a:cs typeface="Arial" panose="020B0604020202020204" pitchFamily="34" charset="0"/>
              </a:rPr>
              <a:t>Logic 0</a:t>
            </a:r>
          </a:p>
        </p:txBody>
      </p:sp>
      <p:sp>
        <p:nvSpPr>
          <p:cNvPr id="30730" name="TextBox 60">
            <a:extLst>
              <a:ext uri="{FF2B5EF4-FFF2-40B4-BE49-F238E27FC236}">
                <a16:creationId xmlns:a16="http://schemas.microsoft.com/office/drawing/2014/main" id="{3C98C4CA-9C4E-4E84-B5BA-177740BBC6FA}"/>
              </a:ext>
            </a:extLst>
          </p:cNvPr>
          <p:cNvSpPr txBox="1">
            <a:spLocks noChangeArrowheads="1"/>
          </p:cNvSpPr>
          <p:nvPr/>
        </p:nvSpPr>
        <p:spPr bwMode="auto">
          <a:xfrm>
            <a:off x="4902200" y="1865313"/>
            <a:ext cx="3635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400" b="1">
                <a:cs typeface="Arial" panose="020B0604020202020204" pitchFamily="34" charset="0"/>
              </a:rPr>
              <a:t>IN</a:t>
            </a:r>
          </a:p>
        </p:txBody>
      </p:sp>
      <p:sp>
        <p:nvSpPr>
          <p:cNvPr id="30731" name="TextBox 61">
            <a:extLst>
              <a:ext uri="{FF2B5EF4-FFF2-40B4-BE49-F238E27FC236}">
                <a16:creationId xmlns:a16="http://schemas.microsoft.com/office/drawing/2014/main" id="{1DBA19FF-659E-4015-B509-8CD3BEEAE8DF}"/>
              </a:ext>
            </a:extLst>
          </p:cNvPr>
          <p:cNvSpPr txBox="1">
            <a:spLocks noChangeArrowheads="1"/>
          </p:cNvSpPr>
          <p:nvPr/>
        </p:nvSpPr>
        <p:spPr bwMode="auto">
          <a:xfrm>
            <a:off x="5421313" y="2227263"/>
            <a:ext cx="9921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800" b="1">
                <a:cs typeface="Arial" panose="020B0604020202020204" pitchFamily="34" charset="0"/>
              </a:rPr>
              <a:t>PLC</a:t>
            </a:r>
          </a:p>
          <a:p>
            <a:pPr>
              <a:spcBef>
                <a:spcPct val="0"/>
              </a:spcBef>
              <a:buClrTx/>
              <a:buFontTx/>
              <a:buNone/>
            </a:pPr>
            <a:endParaRPr lang="en-US" altLang="en-US" sz="1800" b="1">
              <a:cs typeface="Arial" panose="020B0604020202020204" pitchFamily="34" charset="0"/>
            </a:endParaRPr>
          </a:p>
          <a:p>
            <a:pPr>
              <a:spcBef>
                <a:spcPct val="0"/>
              </a:spcBef>
              <a:buClrTx/>
              <a:buFontTx/>
              <a:buNone/>
            </a:pPr>
            <a:r>
              <a:rPr lang="en-US" altLang="en-US" sz="1800" b="1">
                <a:cs typeface="Arial" panose="020B0604020202020204" pitchFamily="34" charset="0"/>
              </a:rPr>
              <a:t>Input</a:t>
            </a:r>
          </a:p>
          <a:p>
            <a:pPr>
              <a:spcBef>
                <a:spcPct val="0"/>
              </a:spcBef>
              <a:buClrTx/>
              <a:buFontTx/>
              <a:buNone/>
            </a:pPr>
            <a:r>
              <a:rPr lang="en-US" altLang="en-US" sz="1800" b="1">
                <a:cs typeface="Arial" panose="020B0604020202020204" pitchFamily="34" charset="0"/>
              </a:rPr>
              <a:t>Module</a:t>
            </a:r>
          </a:p>
        </p:txBody>
      </p:sp>
      <p:sp>
        <p:nvSpPr>
          <p:cNvPr id="30732" name="TextBox 63">
            <a:extLst>
              <a:ext uri="{FF2B5EF4-FFF2-40B4-BE49-F238E27FC236}">
                <a16:creationId xmlns:a16="http://schemas.microsoft.com/office/drawing/2014/main" id="{690FFC69-D78C-4BA2-AC68-16D2B0A9E78A}"/>
              </a:ext>
            </a:extLst>
          </p:cNvPr>
          <p:cNvSpPr txBox="1">
            <a:spLocks noChangeArrowheads="1"/>
          </p:cNvSpPr>
          <p:nvPr/>
        </p:nvSpPr>
        <p:spPr bwMode="auto">
          <a:xfrm>
            <a:off x="5268913" y="3352800"/>
            <a:ext cx="812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400" b="1">
                <a:cs typeface="Arial" panose="020B0604020202020204" pitchFamily="34" charset="0"/>
              </a:rPr>
              <a:t>24 V dc</a:t>
            </a:r>
          </a:p>
        </p:txBody>
      </p:sp>
      <p:cxnSp>
        <p:nvCxnSpPr>
          <p:cNvPr id="30733" name="Straight Connector 65">
            <a:extLst>
              <a:ext uri="{FF2B5EF4-FFF2-40B4-BE49-F238E27FC236}">
                <a16:creationId xmlns:a16="http://schemas.microsoft.com/office/drawing/2014/main" id="{B0C56D0C-C288-4AD6-ABF8-1EC66F7AAE8D}"/>
              </a:ext>
            </a:extLst>
          </p:cNvPr>
          <p:cNvCxnSpPr>
            <a:cxnSpLocks noChangeShapeType="1"/>
          </p:cNvCxnSpPr>
          <p:nvPr/>
        </p:nvCxnSpPr>
        <p:spPr bwMode="auto">
          <a:xfrm>
            <a:off x="2900363" y="4483100"/>
            <a:ext cx="842962"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34" name="Straight Connector 66">
            <a:extLst>
              <a:ext uri="{FF2B5EF4-FFF2-40B4-BE49-F238E27FC236}">
                <a16:creationId xmlns:a16="http://schemas.microsoft.com/office/drawing/2014/main" id="{E8238BF3-9895-47A8-8AB5-47C01C5DF719}"/>
              </a:ext>
            </a:extLst>
          </p:cNvPr>
          <p:cNvCxnSpPr>
            <a:cxnSpLocks noChangeShapeType="1"/>
          </p:cNvCxnSpPr>
          <p:nvPr/>
        </p:nvCxnSpPr>
        <p:spPr bwMode="auto">
          <a:xfrm>
            <a:off x="3929063" y="4478338"/>
            <a:ext cx="1336675" cy="412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30735" name="Oval 67">
            <a:extLst>
              <a:ext uri="{FF2B5EF4-FFF2-40B4-BE49-F238E27FC236}">
                <a16:creationId xmlns:a16="http://schemas.microsoft.com/office/drawing/2014/main" id="{1339F4BE-2791-4604-A886-D411F576669E}"/>
              </a:ext>
            </a:extLst>
          </p:cNvPr>
          <p:cNvSpPr>
            <a:spLocks noChangeArrowheads="1"/>
          </p:cNvSpPr>
          <p:nvPr/>
        </p:nvSpPr>
        <p:spPr bwMode="auto">
          <a:xfrm flipH="1" flipV="1">
            <a:off x="3697288" y="4484688"/>
            <a:ext cx="46037" cy="34925"/>
          </a:xfrm>
          <a:prstGeom prst="ellipse">
            <a:avLst/>
          </a:prstGeom>
          <a:solidFill>
            <a:schemeClr val="accent1"/>
          </a:solidFill>
          <a:ln w="9525" algn="ctr">
            <a:solidFill>
              <a:schemeClr val="tx1"/>
            </a:solidFill>
            <a:round/>
            <a:headEnd/>
            <a:tailEnd/>
          </a:ln>
        </p:spPr>
        <p:txBody>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cs typeface="Arial" panose="020B0604020202020204" pitchFamily="34" charset="0"/>
            </a:endParaRPr>
          </a:p>
        </p:txBody>
      </p:sp>
      <p:sp>
        <p:nvSpPr>
          <p:cNvPr id="30736" name="Oval 68">
            <a:extLst>
              <a:ext uri="{FF2B5EF4-FFF2-40B4-BE49-F238E27FC236}">
                <a16:creationId xmlns:a16="http://schemas.microsoft.com/office/drawing/2014/main" id="{CF07C596-7502-4562-B29F-C464CA4A714F}"/>
              </a:ext>
            </a:extLst>
          </p:cNvPr>
          <p:cNvSpPr>
            <a:spLocks noChangeArrowheads="1"/>
          </p:cNvSpPr>
          <p:nvPr/>
        </p:nvSpPr>
        <p:spPr bwMode="auto">
          <a:xfrm flipH="1">
            <a:off x="3929063" y="4467225"/>
            <a:ext cx="46037" cy="52388"/>
          </a:xfrm>
          <a:prstGeom prst="ellipse">
            <a:avLst/>
          </a:prstGeom>
          <a:solidFill>
            <a:schemeClr val="accent1"/>
          </a:solidFill>
          <a:ln w="9525" algn="ctr">
            <a:solidFill>
              <a:schemeClr val="tx1"/>
            </a:solidFill>
            <a:round/>
            <a:headEnd/>
            <a:tailEnd/>
          </a:ln>
        </p:spPr>
        <p:txBody>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cs typeface="Arial" panose="020B0604020202020204" pitchFamily="34" charset="0"/>
            </a:endParaRPr>
          </a:p>
        </p:txBody>
      </p:sp>
      <p:sp>
        <p:nvSpPr>
          <p:cNvPr id="30737" name="Rectangle 73">
            <a:extLst>
              <a:ext uri="{FF2B5EF4-FFF2-40B4-BE49-F238E27FC236}">
                <a16:creationId xmlns:a16="http://schemas.microsoft.com/office/drawing/2014/main" id="{6637ACC9-4B31-42AF-97A4-71D8B84159FD}"/>
              </a:ext>
            </a:extLst>
          </p:cNvPr>
          <p:cNvSpPr>
            <a:spLocks noChangeArrowheads="1"/>
          </p:cNvSpPr>
          <p:nvPr/>
        </p:nvSpPr>
        <p:spPr bwMode="auto">
          <a:xfrm>
            <a:off x="5268913" y="4341813"/>
            <a:ext cx="1144587" cy="1670050"/>
          </a:xfrm>
          <a:prstGeom prst="rect">
            <a:avLst/>
          </a:prstGeom>
          <a:solidFill>
            <a:schemeClr val="accent1"/>
          </a:solidFill>
          <a:ln w="9525" algn="ctr">
            <a:solidFill>
              <a:schemeClr val="tx1"/>
            </a:solidFill>
            <a:round/>
            <a:headEnd/>
            <a:tailEnd/>
          </a:ln>
        </p:spPr>
        <p:txBody>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cs typeface="Arial" panose="020B0604020202020204" pitchFamily="34" charset="0"/>
            </a:endParaRPr>
          </a:p>
        </p:txBody>
      </p:sp>
      <p:cxnSp>
        <p:nvCxnSpPr>
          <p:cNvPr id="30738" name="Straight Connector 74">
            <a:extLst>
              <a:ext uri="{FF2B5EF4-FFF2-40B4-BE49-F238E27FC236}">
                <a16:creationId xmlns:a16="http://schemas.microsoft.com/office/drawing/2014/main" id="{E0A498A4-FBF6-40C7-BDD5-3A715A231859}"/>
              </a:ext>
            </a:extLst>
          </p:cNvPr>
          <p:cNvCxnSpPr>
            <a:cxnSpLocks noChangeShapeType="1"/>
          </p:cNvCxnSpPr>
          <p:nvPr/>
        </p:nvCxnSpPr>
        <p:spPr bwMode="auto">
          <a:xfrm rot="5400000">
            <a:off x="2243137" y="5141913"/>
            <a:ext cx="1312863"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39" name="Straight Connector 75">
            <a:extLst>
              <a:ext uri="{FF2B5EF4-FFF2-40B4-BE49-F238E27FC236}">
                <a16:creationId xmlns:a16="http://schemas.microsoft.com/office/drawing/2014/main" id="{8B0B13AB-7A99-4A69-884D-6C0BAC6E9A7B}"/>
              </a:ext>
            </a:extLst>
          </p:cNvPr>
          <p:cNvCxnSpPr>
            <a:cxnSpLocks noChangeShapeType="1"/>
          </p:cNvCxnSpPr>
          <p:nvPr/>
        </p:nvCxnSpPr>
        <p:spPr bwMode="auto">
          <a:xfrm>
            <a:off x="2895600" y="5799138"/>
            <a:ext cx="2370138" cy="158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30740" name="TextBox 76">
            <a:extLst>
              <a:ext uri="{FF2B5EF4-FFF2-40B4-BE49-F238E27FC236}">
                <a16:creationId xmlns:a16="http://schemas.microsoft.com/office/drawing/2014/main" id="{307735D3-E366-46E0-9805-46733545CEA6}"/>
              </a:ext>
            </a:extLst>
          </p:cNvPr>
          <p:cNvSpPr txBox="1">
            <a:spLocks noChangeArrowheads="1"/>
          </p:cNvSpPr>
          <p:nvPr/>
        </p:nvSpPr>
        <p:spPr bwMode="auto">
          <a:xfrm>
            <a:off x="1763713" y="4467225"/>
            <a:ext cx="9921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800" b="1">
                <a:cs typeface="Arial" panose="020B0604020202020204" pitchFamily="34" charset="0"/>
              </a:rPr>
              <a:t>OFF</a:t>
            </a:r>
          </a:p>
          <a:p>
            <a:pPr>
              <a:spcBef>
                <a:spcPct val="0"/>
              </a:spcBef>
              <a:buClrTx/>
              <a:buFontTx/>
              <a:buNone/>
            </a:pPr>
            <a:r>
              <a:rPr lang="en-US" altLang="en-US" sz="1800" b="1">
                <a:cs typeface="Arial" panose="020B0604020202020204" pitchFamily="34" charset="0"/>
              </a:rPr>
              <a:t>Logic 1</a:t>
            </a:r>
          </a:p>
        </p:txBody>
      </p:sp>
      <p:sp>
        <p:nvSpPr>
          <p:cNvPr id="30741" name="TextBox 77">
            <a:extLst>
              <a:ext uri="{FF2B5EF4-FFF2-40B4-BE49-F238E27FC236}">
                <a16:creationId xmlns:a16="http://schemas.microsoft.com/office/drawing/2014/main" id="{E49C6075-4C82-4505-91F3-A037BF728019}"/>
              </a:ext>
            </a:extLst>
          </p:cNvPr>
          <p:cNvSpPr txBox="1">
            <a:spLocks noChangeArrowheads="1"/>
          </p:cNvSpPr>
          <p:nvPr/>
        </p:nvSpPr>
        <p:spPr bwMode="auto">
          <a:xfrm>
            <a:off x="4902200" y="4159250"/>
            <a:ext cx="3635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400" b="1">
                <a:cs typeface="Arial" panose="020B0604020202020204" pitchFamily="34" charset="0"/>
              </a:rPr>
              <a:t>IN</a:t>
            </a:r>
          </a:p>
        </p:txBody>
      </p:sp>
      <p:sp>
        <p:nvSpPr>
          <p:cNvPr id="30742" name="TextBox 78">
            <a:extLst>
              <a:ext uri="{FF2B5EF4-FFF2-40B4-BE49-F238E27FC236}">
                <a16:creationId xmlns:a16="http://schemas.microsoft.com/office/drawing/2014/main" id="{9A8FA7E2-8078-441E-A74A-FD410C062F2C}"/>
              </a:ext>
            </a:extLst>
          </p:cNvPr>
          <p:cNvSpPr txBox="1">
            <a:spLocks noChangeArrowheads="1"/>
          </p:cNvSpPr>
          <p:nvPr/>
        </p:nvSpPr>
        <p:spPr bwMode="auto">
          <a:xfrm>
            <a:off x="5421313" y="4519613"/>
            <a:ext cx="9921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800" b="1">
                <a:cs typeface="Arial" panose="020B0604020202020204" pitchFamily="34" charset="0"/>
              </a:rPr>
              <a:t>PLC</a:t>
            </a:r>
          </a:p>
          <a:p>
            <a:pPr>
              <a:spcBef>
                <a:spcPct val="0"/>
              </a:spcBef>
              <a:buClrTx/>
              <a:buFontTx/>
              <a:buNone/>
            </a:pPr>
            <a:endParaRPr lang="en-US" altLang="en-US" sz="1800" b="1">
              <a:cs typeface="Arial" panose="020B0604020202020204" pitchFamily="34" charset="0"/>
            </a:endParaRPr>
          </a:p>
          <a:p>
            <a:pPr>
              <a:spcBef>
                <a:spcPct val="0"/>
              </a:spcBef>
              <a:buClrTx/>
              <a:buFontTx/>
              <a:buNone/>
            </a:pPr>
            <a:r>
              <a:rPr lang="en-US" altLang="en-US" sz="1800" b="1">
                <a:cs typeface="Arial" panose="020B0604020202020204" pitchFamily="34" charset="0"/>
              </a:rPr>
              <a:t>Input</a:t>
            </a:r>
          </a:p>
          <a:p>
            <a:pPr>
              <a:spcBef>
                <a:spcPct val="0"/>
              </a:spcBef>
              <a:buClrTx/>
              <a:buFontTx/>
              <a:buNone/>
            </a:pPr>
            <a:r>
              <a:rPr lang="en-US" altLang="en-US" sz="1800" b="1">
                <a:cs typeface="Arial" panose="020B0604020202020204" pitchFamily="34" charset="0"/>
              </a:rPr>
              <a:t>Module</a:t>
            </a:r>
          </a:p>
        </p:txBody>
      </p:sp>
      <p:sp>
        <p:nvSpPr>
          <p:cNvPr id="30743" name="TextBox 79">
            <a:extLst>
              <a:ext uri="{FF2B5EF4-FFF2-40B4-BE49-F238E27FC236}">
                <a16:creationId xmlns:a16="http://schemas.microsoft.com/office/drawing/2014/main" id="{0ABFFE08-623A-40BA-8E60-B6EC0F69B7D1}"/>
              </a:ext>
            </a:extLst>
          </p:cNvPr>
          <p:cNvSpPr txBox="1">
            <a:spLocks noChangeArrowheads="1"/>
          </p:cNvSpPr>
          <p:nvPr/>
        </p:nvSpPr>
        <p:spPr bwMode="auto">
          <a:xfrm>
            <a:off x="5268913" y="5646738"/>
            <a:ext cx="812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400" b="1">
                <a:cs typeface="Arial" panose="020B0604020202020204" pitchFamily="34" charset="0"/>
              </a:rPr>
              <a:t>24 V dc</a:t>
            </a:r>
          </a:p>
        </p:txBody>
      </p:sp>
      <p:pic>
        <p:nvPicPr>
          <p:cNvPr id="30744" name="Picture 3">
            <a:extLst>
              <a:ext uri="{FF2B5EF4-FFF2-40B4-BE49-F238E27FC236}">
                <a16:creationId xmlns:a16="http://schemas.microsoft.com/office/drawing/2014/main" id="{8D99FBA2-7015-4DBB-B395-8D1FCEC190B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28975" y="4092575"/>
            <a:ext cx="696913"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2972D4FC-D6E2-46C1-A86E-B80BD24B01F3}"/>
              </a:ext>
            </a:extLst>
          </p:cNvPr>
          <p:cNvSpPr>
            <a:spLocks noGrp="1" noChangeArrowheads="1"/>
          </p:cNvSpPr>
          <p:nvPr>
            <p:ph type="title"/>
          </p:nvPr>
        </p:nvSpPr>
        <p:spPr/>
        <p:txBody>
          <a:bodyPr/>
          <a:lstStyle/>
          <a:p>
            <a:pPr eaLnBrk="1" hangingPunct="1">
              <a:defRPr/>
            </a:pPr>
            <a:r>
              <a:rPr lang="en-US"/>
              <a:t>Analog I/O Modules</a:t>
            </a:r>
          </a:p>
        </p:txBody>
      </p:sp>
      <p:sp>
        <p:nvSpPr>
          <p:cNvPr id="18435" name="Rectangle 3">
            <a:extLst>
              <a:ext uri="{FF2B5EF4-FFF2-40B4-BE49-F238E27FC236}">
                <a16:creationId xmlns:a16="http://schemas.microsoft.com/office/drawing/2014/main" id="{4982E3D3-FD39-4D52-8248-EC921E80D5A9}"/>
              </a:ext>
            </a:extLst>
          </p:cNvPr>
          <p:cNvSpPr>
            <a:spLocks noGrp="1" noChangeArrowheads="1"/>
          </p:cNvSpPr>
          <p:nvPr>
            <p:ph idx="1"/>
          </p:nvPr>
        </p:nvSpPr>
        <p:spPr/>
        <p:txBody>
          <a:bodyPr/>
          <a:lstStyle/>
          <a:p>
            <a:pPr eaLnBrk="1" hangingPunct="1">
              <a:defRPr/>
            </a:pPr>
            <a:r>
              <a:rPr lang="en-US"/>
              <a:t>Analog input modules are used to convert analog signals from analog devices that sense such variables as temperature, light intensity, speed, pressure, and position to 12-bit binary or to 3-digit binary-coded decimal (BCD), depending on the manufacturer, for use by the processor.</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5" name="Rectangle 5">
            <a:extLst>
              <a:ext uri="{FF2B5EF4-FFF2-40B4-BE49-F238E27FC236}">
                <a16:creationId xmlns:a16="http://schemas.microsoft.com/office/drawing/2014/main" id="{5F2D59BE-C2B5-418D-A39C-57FF8B283878}"/>
              </a:ext>
            </a:extLst>
          </p:cNvPr>
          <p:cNvSpPr>
            <a:spLocks noGrp="1" noChangeArrowheads="1"/>
          </p:cNvSpPr>
          <p:nvPr>
            <p:ph type="title"/>
          </p:nvPr>
        </p:nvSpPr>
        <p:spPr/>
        <p:txBody>
          <a:bodyPr/>
          <a:lstStyle/>
          <a:p>
            <a:pPr eaLnBrk="1" hangingPunct="1">
              <a:defRPr/>
            </a:pPr>
            <a:endParaRPr lang="en-US"/>
          </a:p>
        </p:txBody>
      </p:sp>
      <p:graphicFrame>
        <p:nvGraphicFramePr>
          <p:cNvPr id="5123" name="Object 4" descr="1">
            <a:extLst>
              <a:ext uri="{FF2B5EF4-FFF2-40B4-BE49-F238E27FC236}">
                <a16:creationId xmlns:a16="http://schemas.microsoft.com/office/drawing/2014/main" id="{E564E203-6DB8-450D-8B09-96CC7A4A2D39}"/>
              </a:ext>
            </a:extLst>
          </p:cNvPr>
          <p:cNvGraphicFramePr>
            <a:graphicFrameLocks noGrp="1" noChangeAspect="1"/>
          </p:cNvGraphicFramePr>
          <p:nvPr>
            <p:ph idx="1"/>
          </p:nvPr>
        </p:nvGraphicFramePr>
        <p:xfrm>
          <a:off x="2728913" y="2097088"/>
          <a:ext cx="3686175" cy="3810000"/>
        </p:xfrm>
        <a:graphic>
          <a:graphicData uri="http://schemas.openxmlformats.org/presentationml/2006/ole">
            <mc:AlternateContent xmlns:mc="http://schemas.openxmlformats.org/markup-compatibility/2006">
              <mc:Choice xmlns:v="urn:schemas-microsoft-com:vml" Requires="v">
                <p:oleObj spid="_x0000_s5125" name="Bitmap Image" r:id="rId3" imgW="3685714" imgH="3809524" progId="Paint.Picture">
                  <p:embed/>
                </p:oleObj>
              </mc:Choice>
              <mc:Fallback>
                <p:oleObj name="Bitmap Image" r:id="rId3" imgW="3685714" imgH="3809524" progId="Paint.Picture">
                  <p:embed/>
                  <p:pic>
                    <p:nvPicPr>
                      <p:cNvPr id="0" name="Object 4" desc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8913" y="2097088"/>
                        <a:ext cx="3686175" cy="381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7" name="Rectangle 5">
            <a:extLst>
              <a:ext uri="{FF2B5EF4-FFF2-40B4-BE49-F238E27FC236}">
                <a16:creationId xmlns:a16="http://schemas.microsoft.com/office/drawing/2014/main" id="{76BCDB46-158D-4C18-8D87-7382EF41AF6F}"/>
              </a:ext>
            </a:extLst>
          </p:cNvPr>
          <p:cNvSpPr>
            <a:spLocks noGrp="1" noChangeArrowheads="1"/>
          </p:cNvSpPr>
          <p:nvPr>
            <p:ph type="title"/>
          </p:nvPr>
        </p:nvSpPr>
        <p:spPr/>
        <p:txBody>
          <a:bodyPr/>
          <a:lstStyle/>
          <a:p>
            <a:pPr eaLnBrk="1" hangingPunct="1">
              <a:defRPr/>
            </a:pPr>
            <a:r>
              <a:rPr lang="en-US" dirty="0"/>
              <a:t>Analog Input</a:t>
            </a:r>
          </a:p>
        </p:txBody>
      </p:sp>
      <p:sp>
        <p:nvSpPr>
          <p:cNvPr id="2" name="Content Placeholder 1">
            <a:extLst>
              <a:ext uri="{FF2B5EF4-FFF2-40B4-BE49-F238E27FC236}">
                <a16:creationId xmlns:a16="http://schemas.microsoft.com/office/drawing/2014/main" id="{7C2469F1-3CC5-491E-81B9-71A80C2AD413}"/>
              </a:ext>
            </a:extLst>
          </p:cNvPr>
          <p:cNvSpPr>
            <a:spLocks noGrp="1"/>
          </p:cNvSpPr>
          <p:nvPr>
            <p:ph idx="1"/>
          </p:nvPr>
        </p:nvSpPr>
        <p:spPr/>
        <p:txBody>
          <a:bodyPr/>
          <a:lstStyle/>
          <a:p>
            <a:pPr>
              <a:spcBef>
                <a:spcPct val="0"/>
              </a:spcBef>
              <a:buFontTx/>
              <a:buNone/>
              <a:defRPr/>
            </a:pPr>
            <a:r>
              <a:rPr lang="en-US" altLang="en-US" sz="1800" dirty="0">
                <a:cs typeface="Arial" panose="020B0604020202020204" pitchFamily="34" charset="0"/>
              </a:rPr>
              <a:t>An analog input is an input signal that has a continuous signal. Typical inputs may vary from 0 to 20mA, 4 to 20mA or 0 to10V. Below, a level transmitter monitors the level of liquid in the tank. Depending on the level </a:t>
            </a:r>
            <a:r>
              <a:rPr lang="en-US" altLang="en-US" sz="1800" dirty="0" err="1">
                <a:cs typeface="Arial" panose="020B0604020202020204" pitchFamily="34" charset="0"/>
              </a:rPr>
              <a:t>Tx</a:t>
            </a:r>
            <a:r>
              <a:rPr lang="en-US" altLang="en-US" sz="1800" dirty="0">
                <a:cs typeface="Arial" panose="020B0604020202020204" pitchFamily="34" charset="0"/>
              </a:rPr>
              <a:t>, the signal to the PLC can either increase or decrease as the level increases or decreases.</a:t>
            </a:r>
          </a:p>
          <a:p>
            <a:pPr marL="0" indent="0">
              <a:buFont typeface="Wingdings" panose="05000000000000000000" pitchFamily="2" charset="2"/>
              <a:buNone/>
              <a:defRPr/>
            </a:pPr>
            <a:r>
              <a:rPr lang="en-US" sz="2800" dirty="0"/>
              <a:t>Level Transmitter</a:t>
            </a:r>
          </a:p>
        </p:txBody>
      </p:sp>
      <p:sp>
        <p:nvSpPr>
          <p:cNvPr id="32772" name="Rectangle 7">
            <a:extLst>
              <a:ext uri="{FF2B5EF4-FFF2-40B4-BE49-F238E27FC236}">
                <a16:creationId xmlns:a16="http://schemas.microsoft.com/office/drawing/2014/main" id="{D5D9D86E-DE0A-4BC2-B267-EA783FE04909}"/>
              </a:ext>
            </a:extLst>
          </p:cNvPr>
          <p:cNvSpPr>
            <a:spLocks noChangeArrowheads="1"/>
          </p:cNvSpPr>
          <p:nvPr/>
        </p:nvSpPr>
        <p:spPr bwMode="auto">
          <a:xfrm>
            <a:off x="3241675" y="4870450"/>
            <a:ext cx="1531938" cy="1320800"/>
          </a:xfrm>
          <a:prstGeom prst="rect">
            <a:avLst/>
          </a:prstGeom>
          <a:solidFill>
            <a:srgbClr val="DDDDDD"/>
          </a:solidFill>
          <a:ln w="9525" algn="ctr">
            <a:solidFill>
              <a:schemeClr val="tx1"/>
            </a:solidFill>
            <a:round/>
            <a:headEnd/>
            <a:tailEnd/>
          </a:ln>
        </p:spPr>
        <p:txBody>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sp>
        <p:nvSpPr>
          <p:cNvPr id="32773" name="Rectangle 11">
            <a:extLst>
              <a:ext uri="{FF2B5EF4-FFF2-40B4-BE49-F238E27FC236}">
                <a16:creationId xmlns:a16="http://schemas.microsoft.com/office/drawing/2014/main" id="{EFA22171-B326-4D09-BADC-4D2DB9A7C230}"/>
              </a:ext>
            </a:extLst>
          </p:cNvPr>
          <p:cNvSpPr>
            <a:spLocks noChangeArrowheads="1"/>
          </p:cNvSpPr>
          <p:nvPr/>
        </p:nvSpPr>
        <p:spPr bwMode="auto">
          <a:xfrm>
            <a:off x="3249613" y="4248150"/>
            <a:ext cx="1533525" cy="622300"/>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cxnSp>
        <p:nvCxnSpPr>
          <p:cNvPr id="7" name="Straight Connector 6">
            <a:extLst>
              <a:ext uri="{FF2B5EF4-FFF2-40B4-BE49-F238E27FC236}">
                <a16:creationId xmlns:a16="http://schemas.microsoft.com/office/drawing/2014/main" id="{EA18809D-9ACE-4617-93D1-313498E9351D}"/>
              </a:ext>
            </a:extLst>
          </p:cNvPr>
          <p:cNvCxnSpPr/>
          <p:nvPr/>
        </p:nvCxnSpPr>
        <p:spPr bwMode="auto">
          <a:xfrm rot="5400000">
            <a:off x="2877344" y="4985544"/>
            <a:ext cx="2263775" cy="1587"/>
          </a:xfrm>
          <a:prstGeom prst="line">
            <a:avLst/>
          </a:prstGeom>
          <a:ln>
            <a:headEnd type="none" w="med" len="med"/>
            <a:tailEnd type="none" w="med" len="med"/>
          </a:ln>
        </p:spPr>
        <p:style>
          <a:lnRef idx="3">
            <a:schemeClr val="accent4"/>
          </a:lnRef>
          <a:fillRef idx="0">
            <a:schemeClr val="accent4"/>
          </a:fillRef>
          <a:effectRef idx="2">
            <a:schemeClr val="accent4"/>
          </a:effectRef>
          <a:fontRef idx="minor">
            <a:schemeClr val="tx1"/>
          </a:fontRef>
        </p:style>
      </p:cxnSp>
      <p:sp>
        <p:nvSpPr>
          <p:cNvPr id="32775" name="Rectangle 19">
            <a:extLst>
              <a:ext uri="{FF2B5EF4-FFF2-40B4-BE49-F238E27FC236}">
                <a16:creationId xmlns:a16="http://schemas.microsoft.com/office/drawing/2014/main" id="{07797D14-84DA-4192-B79C-5C1D04E811D0}"/>
              </a:ext>
            </a:extLst>
          </p:cNvPr>
          <p:cNvSpPr>
            <a:spLocks noChangeArrowheads="1"/>
          </p:cNvSpPr>
          <p:nvPr/>
        </p:nvSpPr>
        <p:spPr bwMode="auto">
          <a:xfrm>
            <a:off x="3895725" y="3762375"/>
            <a:ext cx="227013" cy="184150"/>
          </a:xfrm>
          <a:prstGeom prst="rect">
            <a:avLst/>
          </a:prstGeom>
          <a:solidFill>
            <a:schemeClr val="accent1"/>
          </a:solidFill>
          <a:ln w="9525" algn="ctr">
            <a:solidFill>
              <a:schemeClr val="tx1"/>
            </a:solidFill>
            <a:round/>
            <a:headEnd/>
            <a:tailEnd/>
          </a:ln>
        </p:spPr>
        <p:txBody>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cxnSp>
        <p:nvCxnSpPr>
          <p:cNvPr id="32776" name="Straight Connector 21">
            <a:extLst>
              <a:ext uri="{FF2B5EF4-FFF2-40B4-BE49-F238E27FC236}">
                <a16:creationId xmlns:a16="http://schemas.microsoft.com/office/drawing/2014/main" id="{DA5F31B5-8884-4F18-B9C2-803D60D4C6E7}"/>
              </a:ext>
            </a:extLst>
          </p:cNvPr>
          <p:cNvCxnSpPr>
            <a:cxnSpLocks noChangeShapeType="1"/>
            <a:stCxn id="32775" idx="3"/>
          </p:cNvCxnSpPr>
          <p:nvPr/>
        </p:nvCxnSpPr>
        <p:spPr bwMode="auto">
          <a:xfrm>
            <a:off x="4122738" y="3854450"/>
            <a:ext cx="2087562" cy="95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32777" name="TextBox 28">
            <a:extLst>
              <a:ext uri="{FF2B5EF4-FFF2-40B4-BE49-F238E27FC236}">
                <a16:creationId xmlns:a16="http://schemas.microsoft.com/office/drawing/2014/main" id="{445FBBA6-596D-4650-92B3-2E5D66DA3C8F}"/>
              </a:ext>
            </a:extLst>
          </p:cNvPr>
          <p:cNvSpPr txBox="1">
            <a:spLocks noChangeArrowheads="1"/>
          </p:cNvSpPr>
          <p:nvPr/>
        </p:nvSpPr>
        <p:spPr bwMode="auto">
          <a:xfrm>
            <a:off x="2414588" y="4408488"/>
            <a:ext cx="835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2400">
                <a:cs typeface="Arial" panose="020B0604020202020204" pitchFamily="34" charset="0"/>
              </a:rPr>
              <a:t>Tank</a:t>
            </a:r>
          </a:p>
        </p:txBody>
      </p:sp>
      <p:cxnSp>
        <p:nvCxnSpPr>
          <p:cNvPr id="32778" name="Straight Arrow Connector 30">
            <a:extLst>
              <a:ext uri="{FF2B5EF4-FFF2-40B4-BE49-F238E27FC236}">
                <a16:creationId xmlns:a16="http://schemas.microsoft.com/office/drawing/2014/main" id="{60E84A6F-C7AF-47D3-86CF-C450953B5E9E}"/>
              </a:ext>
            </a:extLst>
          </p:cNvPr>
          <p:cNvCxnSpPr>
            <a:cxnSpLocks noChangeShapeType="1"/>
          </p:cNvCxnSpPr>
          <p:nvPr/>
        </p:nvCxnSpPr>
        <p:spPr bwMode="auto">
          <a:xfrm>
            <a:off x="3249613" y="3686175"/>
            <a:ext cx="646112" cy="177800"/>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grpSp>
        <p:nvGrpSpPr>
          <p:cNvPr id="32779" name="Group 26">
            <a:extLst>
              <a:ext uri="{FF2B5EF4-FFF2-40B4-BE49-F238E27FC236}">
                <a16:creationId xmlns:a16="http://schemas.microsoft.com/office/drawing/2014/main" id="{92870A1C-7427-42D2-AFF9-3D99A1B8B05A}"/>
              </a:ext>
            </a:extLst>
          </p:cNvPr>
          <p:cNvGrpSpPr>
            <a:grpSpLocks/>
          </p:cNvGrpSpPr>
          <p:nvPr/>
        </p:nvGrpSpPr>
        <p:grpSpPr bwMode="auto">
          <a:xfrm>
            <a:off x="6086475" y="3956050"/>
            <a:ext cx="1512888" cy="1851025"/>
            <a:chOff x="5010115" y="1270659"/>
            <a:chExt cx="1512074" cy="1852369"/>
          </a:xfrm>
        </p:grpSpPr>
        <p:sp>
          <p:nvSpPr>
            <p:cNvPr id="32780" name="Rectangle 22">
              <a:extLst>
                <a:ext uri="{FF2B5EF4-FFF2-40B4-BE49-F238E27FC236}">
                  <a16:creationId xmlns:a16="http://schemas.microsoft.com/office/drawing/2014/main" id="{EA8219B9-5122-4680-B22E-F8A7827194D5}"/>
                </a:ext>
              </a:extLst>
            </p:cNvPr>
            <p:cNvSpPr>
              <a:spLocks noChangeArrowheads="1"/>
            </p:cNvSpPr>
            <p:nvPr/>
          </p:nvSpPr>
          <p:spPr bwMode="auto">
            <a:xfrm>
              <a:off x="5377493" y="1453669"/>
              <a:ext cx="1144696" cy="1669359"/>
            </a:xfrm>
            <a:prstGeom prst="rect">
              <a:avLst/>
            </a:prstGeom>
            <a:solidFill>
              <a:schemeClr val="accent1"/>
            </a:solidFill>
            <a:ln w="9525" algn="ctr">
              <a:solidFill>
                <a:schemeClr val="tx1"/>
              </a:solidFill>
              <a:round/>
              <a:headEnd/>
              <a:tailEnd/>
            </a:ln>
          </p:spPr>
          <p:txBody>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cs typeface="Arial" panose="020B0604020202020204" pitchFamily="34" charset="0"/>
              </a:endParaRPr>
            </a:p>
          </p:txBody>
        </p:sp>
        <p:sp>
          <p:nvSpPr>
            <p:cNvPr id="32781" name="TextBox 23">
              <a:extLst>
                <a:ext uri="{FF2B5EF4-FFF2-40B4-BE49-F238E27FC236}">
                  <a16:creationId xmlns:a16="http://schemas.microsoft.com/office/drawing/2014/main" id="{97740B33-7CA1-4289-822B-E0DD1323B0A5}"/>
                </a:ext>
              </a:extLst>
            </p:cNvPr>
            <p:cNvSpPr txBox="1">
              <a:spLocks noChangeArrowheads="1"/>
            </p:cNvSpPr>
            <p:nvPr/>
          </p:nvSpPr>
          <p:spPr bwMode="auto">
            <a:xfrm>
              <a:off x="5010115" y="1270659"/>
              <a:ext cx="3642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400" b="1">
                  <a:cs typeface="Arial" panose="020B0604020202020204" pitchFamily="34" charset="0"/>
                </a:rPr>
                <a:t>IN</a:t>
              </a:r>
            </a:p>
          </p:txBody>
        </p:sp>
        <p:sp>
          <p:nvSpPr>
            <p:cNvPr id="32782" name="TextBox 24">
              <a:extLst>
                <a:ext uri="{FF2B5EF4-FFF2-40B4-BE49-F238E27FC236}">
                  <a16:creationId xmlns:a16="http://schemas.microsoft.com/office/drawing/2014/main" id="{C86E00A4-F9AB-46FD-A813-1D7FC3C6D8DE}"/>
                </a:ext>
              </a:extLst>
            </p:cNvPr>
            <p:cNvSpPr txBox="1">
              <a:spLocks noChangeArrowheads="1"/>
            </p:cNvSpPr>
            <p:nvPr/>
          </p:nvSpPr>
          <p:spPr bwMode="auto">
            <a:xfrm>
              <a:off x="5529610" y="1631733"/>
              <a:ext cx="99257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800" b="1">
                  <a:cs typeface="Arial" panose="020B0604020202020204" pitchFamily="34" charset="0"/>
                </a:rPr>
                <a:t>PLC</a:t>
              </a:r>
            </a:p>
            <a:p>
              <a:pPr>
                <a:spcBef>
                  <a:spcPct val="0"/>
                </a:spcBef>
                <a:buClrTx/>
                <a:buFontTx/>
                <a:buNone/>
              </a:pPr>
              <a:r>
                <a:rPr lang="en-US" altLang="en-US" sz="1800" b="1">
                  <a:cs typeface="Arial" panose="020B0604020202020204" pitchFamily="34" charset="0"/>
                </a:rPr>
                <a:t>Analog</a:t>
              </a:r>
            </a:p>
            <a:p>
              <a:pPr>
                <a:spcBef>
                  <a:spcPct val="0"/>
                </a:spcBef>
                <a:buClrTx/>
                <a:buFontTx/>
                <a:buNone/>
              </a:pPr>
              <a:r>
                <a:rPr lang="en-US" altLang="en-US" sz="1800" b="1">
                  <a:cs typeface="Arial" panose="020B0604020202020204" pitchFamily="34" charset="0"/>
                </a:rPr>
                <a:t>Input</a:t>
              </a:r>
            </a:p>
            <a:p>
              <a:pPr>
                <a:spcBef>
                  <a:spcPct val="0"/>
                </a:spcBef>
                <a:buClrTx/>
                <a:buFontTx/>
                <a:buNone/>
              </a:pPr>
              <a:r>
                <a:rPr lang="en-US" altLang="en-US" sz="1800" b="1">
                  <a:cs typeface="Arial" panose="020B0604020202020204" pitchFamily="34" charset="0"/>
                </a:rPr>
                <a:t>Module</a:t>
              </a:r>
            </a:p>
          </p:txBody>
        </p:sp>
        <p:sp>
          <p:nvSpPr>
            <p:cNvPr id="32783" name="TextBox 25">
              <a:extLst>
                <a:ext uri="{FF2B5EF4-FFF2-40B4-BE49-F238E27FC236}">
                  <a16:creationId xmlns:a16="http://schemas.microsoft.com/office/drawing/2014/main" id="{17E341A8-33CB-49E6-B056-5E7196737C86}"/>
                </a:ext>
              </a:extLst>
            </p:cNvPr>
            <p:cNvSpPr txBox="1">
              <a:spLocks noChangeArrowheads="1"/>
            </p:cNvSpPr>
            <p:nvPr/>
          </p:nvSpPr>
          <p:spPr bwMode="auto">
            <a:xfrm>
              <a:off x="5377493" y="2758123"/>
              <a:ext cx="18473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1400" b="1">
                <a:cs typeface="Arial" panose="020B0604020202020204" pitchFamily="34" charset="0"/>
              </a:endParaRPr>
            </a:p>
          </p:txBody>
        </p:sp>
      </p:gr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7" name="Rectangle 5">
            <a:extLst>
              <a:ext uri="{FF2B5EF4-FFF2-40B4-BE49-F238E27FC236}">
                <a16:creationId xmlns:a16="http://schemas.microsoft.com/office/drawing/2014/main" id="{5A649F57-8D48-40F1-B76D-FF2A603A4DCA}"/>
              </a:ext>
            </a:extLst>
          </p:cNvPr>
          <p:cNvSpPr>
            <a:spLocks noGrp="1" noChangeArrowheads="1"/>
          </p:cNvSpPr>
          <p:nvPr>
            <p:ph type="title"/>
          </p:nvPr>
        </p:nvSpPr>
        <p:spPr/>
        <p:txBody>
          <a:bodyPr/>
          <a:lstStyle/>
          <a:p>
            <a:pPr eaLnBrk="1" hangingPunct="1">
              <a:defRPr/>
            </a:pPr>
            <a:r>
              <a:rPr lang="en-US" dirty="0"/>
              <a:t>Analog Output</a:t>
            </a:r>
          </a:p>
        </p:txBody>
      </p:sp>
      <p:sp>
        <p:nvSpPr>
          <p:cNvPr id="2" name="Content Placeholder 1">
            <a:extLst>
              <a:ext uri="{FF2B5EF4-FFF2-40B4-BE49-F238E27FC236}">
                <a16:creationId xmlns:a16="http://schemas.microsoft.com/office/drawing/2014/main" id="{9B3E7E5E-CC88-433E-9FE7-5659859DB3A9}"/>
              </a:ext>
            </a:extLst>
          </p:cNvPr>
          <p:cNvSpPr>
            <a:spLocks noGrp="1"/>
          </p:cNvSpPr>
          <p:nvPr>
            <p:ph idx="1"/>
          </p:nvPr>
        </p:nvSpPr>
        <p:spPr/>
        <p:txBody>
          <a:bodyPr/>
          <a:lstStyle/>
          <a:p>
            <a:pPr>
              <a:spcBef>
                <a:spcPct val="0"/>
              </a:spcBef>
              <a:buFontTx/>
              <a:buNone/>
              <a:defRPr/>
            </a:pPr>
            <a:r>
              <a:rPr lang="en-US" altLang="en-US" sz="2400" dirty="0">
                <a:cs typeface="Arial" panose="020B0604020202020204" pitchFamily="34" charset="0"/>
              </a:rPr>
              <a:t>An analog output is an output signal that has a continuous</a:t>
            </a:r>
          </a:p>
          <a:p>
            <a:pPr>
              <a:spcBef>
                <a:spcPct val="0"/>
              </a:spcBef>
              <a:buFontTx/>
              <a:buNone/>
              <a:defRPr/>
            </a:pPr>
            <a:r>
              <a:rPr lang="en-US" altLang="en-US" sz="2400" dirty="0">
                <a:cs typeface="Arial" panose="020B0604020202020204" pitchFamily="34" charset="0"/>
              </a:rPr>
              <a:t>signal. Typical outputs may vary from 0 to 20mA, 4 to 0mA</a:t>
            </a:r>
          </a:p>
          <a:p>
            <a:pPr>
              <a:spcBef>
                <a:spcPct val="0"/>
              </a:spcBef>
              <a:buFontTx/>
              <a:buNone/>
              <a:defRPr/>
            </a:pPr>
            <a:r>
              <a:rPr lang="en-US" altLang="en-US" sz="2400" dirty="0">
                <a:cs typeface="Arial" panose="020B0604020202020204" pitchFamily="34" charset="0"/>
              </a:rPr>
              <a:t>or 0 to10V.</a:t>
            </a:r>
          </a:p>
          <a:p>
            <a:pPr marL="0" indent="0">
              <a:buFont typeface="Wingdings" panose="05000000000000000000" pitchFamily="2" charset="2"/>
              <a:buNone/>
              <a:defRPr/>
            </a:pPr>
            <a:endParaRPr lang="en-US" dirty="0"/>
          </a:p>
        </p:txBody>
      </p:sp>
      <p:cxnSp>
        <p:nvCxnSpPr>
          <p:cNvPr id="33796" name="Straight Connector 15">
            <a:extLst>
              <a:ext uri="{FF2B5EF4-FFF2-40B4-BE49-F238E27FC236}">
                <a16:creationId xmlns:a16="http://schemas.microsoft.com/office/drawing/2014/main" id="{C1E8540B-6699-4916-B6DD-9CE8518E69E0}"/>
              </a:ext>
            </a:extLst>
          </p:cNvPr>
          <p:cNvCxnSpPr>
            <a:cxnSpLocks noChangeShapeType="1"/>
          </p:cNvCxnSpPr>
          <p:nvPr/>
        </p:nvCxnSpPr>
        <p:spPr bwMode="auto">
          <a:xfrm>
            <a:off x="3297238" y="3683000"/>
            <a:ext cx="1227137"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33797" name="TextBox 17">
            <a:extLst>
              <a:ext uri="{FF2B5EF4-FFF2-40B4-BE49-F238E27FC236}">
                <a16:creationId xmlns:a16="http://schemas.microsoft.com/office/drawing/2014/main" id="{3026076E-E1E1-40C2-B46D-F020998487F4}"/>
              </a:ext>
            </a:extLst>
          </p:cNvPr>
          <p:cNvSpPr txBox="1">
            <a:spLocks noChangeArrowheads="1"/>
          </p:cNvSpPr>
          <p:nvPr/>
        </p:nvSpPr>
        <p:spPr bwMode="auto">
          <a:xfrm>
            <a:off x="3297238" y="3349625"/>
            <a:ext cx="5635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400" b="1">
                <a:cs typeface="Arial" panose="020B0604020202020204" pitchFamily="34" charset="0"/>
              </a:rPr>
              <a:t>OUT</a:t>
            </a:r>
          </a:p>
        </p:txBody>
      </p:sp>
      <p:sp>
        <p:nvSpPr>
          <p:cNvPr id="33798" name="TextBox 18">
            <a:extLst>
              <a:ext uri="{FF2B5EF4-FFF2-40B4-BE49-F238E27FC236}">
                <a16:creationId xmlns:a16="http://schemas.microsoft.com/office/drawing/2014/main" id="{0CEA4AB9-4B2C-4C8C-A4AE-6B70F53BDBD6}"/>
              </a:ext>
            </a:extLst>
          </p:cNvPr>
          <p:cNvSpPr txBox="1">
            <a:spLocks noChangeArrowheads="1"/>
          </p:cNvSpPr>
          <p:nvPr/>
        </p:nvSpPr>
        <p:spPr bwMode="auto">
          <a:xfrm>
            <a:off x="2305050" y="3683000"/>
            <a:ext cx="992188"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800" b="1">
                <a:cs typeface="Arial" panose="020B0604020202020204" pitchFamily="34" charset="0"/>
              </a:rPr>
              <a:t>PLC</a:t>
            </a:r>
          </a:p>
          <a:p>
            <a:pPr>
              <a:spcBef>
                <a:spcPct val="0"/>
              </a:spcBef>
              <a:buClrTx/>
              <a:buFontTx/>
              <a:buNone/>
            </a:pPr>
            <a:endParaRPr lang="en-US" altLang="en-US" sz="1800" b="1">
              <a:cs typeface="Arial" panose="020B0604020202020204" pitchFamily="34" charset="0"/>
            </a:endParaRPr>
          </a:p>
          <a:p>
            <a:pPr>
              <a:spcBef>
                <a:spcPct val="0"/>
              </a:spcBef>
              <a:buClrTx/>
              <a:buFontTx/>
              <a:buNone/>
            </a:pPr>
            <a:r>
              <a:rPr lang="en-US" altLang="en-US" sz="1800" b="1">
                <a:cs typeface="Arial" panose="020B0604020202020204" pitchFamily="34" charset="0"/>
              </a:rPr>
              <a:t>Analge</a:t>
            </a:r>
          </a:p>
          <a:p>
            <a:pPr>
              <a:spcBef>
                <a:spcPct val="0"/>
              </a:spcBef>
              <a:buClrTx/>
              <a:buFontTx/>
              <a:buNone/>
            </a:pPr>
            <a:r>
              <a:rPr lang="en-US" altLang="en-US" sz="1800" b="1">
                <a:cs typeface="Arial" panose="020B0604020202020204" pitchFamily="34" charset="0"/>
              </a:rPr>
              <a:t>Output</a:t>
            </a:r>
          </a:p>
          <a:p>
            <a:pPr>
              <a:spcBef>
                <a:spcPct val="0"/>
              </a:spcBef>
              <a:buClrTx/>
              <a:buFontTx/>
              <a:buNone/>
            </a:pPr>
            <a:r>
              <a:rPr lang="en-US" altLang="en-US" sz="1800" b="1">
                <a:cs typeface="Arial" panose="020B0604020202020204" pitchFamily="34" charset="0"/>
              </a:rPr>
              <a:t>Module</a:t>
            </a:r>
          </a:p>
        </p:txBody>
      </p:sp>
      <p:cxnSp>
        <p:nvCxnSpPr>
          <p:cNvPr id="33799" name="Straight Connector 32">
            <a:extLst>
              <a:ext uri="{FF2B5EF4-FFF2-40B4-BE49-F238E27FC236}">
                <a16:creationId xmlns:a16="http://schemas.microsoft.com/office/drawing/2014/main" id="{C484129B-40B7-46AB-93C7-CA2A0FE36C61}"/>
              </a:ext>
            </a:extLst>
          </p:cNvPr>
          <p:cNvCxnSpPr>
            <a:cxnSpLocks noChangeShapeType="1"/>
          </p:cNvCxnSpPr>
          <p:nvPr/>
        </p:nvCxnSpPr>
        <p:spPr bwMode="auto">
          <a:xfrm>
            <a:off x="4875213" y="3698875"/>
            <a:ext cx="711200"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9" name="Rectangle 8">
            <a:extLst>
              <a:ext uri="{FF2B5EF4-FFF2-40B4-BE49-F238E27FC236}">
                <a16:creationId xmlns:a16="http://schemas.microsoft.com/office/drawing/2014/main" id="{B44900C1-C8CD-454F-AE8E-F158A7FE8824}"/>
              </a:ext>
            </a:extLst>
          </p:cNvPr>
          <p:cNvSpPr/>
          <p:nvPr/>
        </p:nvSpPr>
        <p:spPr bwMode="auto">
          <a:xfrm>
            <a:off x="4371975" y="3503613"/>
            <a:ext cx="549275" cy="450850"/>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a:lstStyle/>
          <a:p>
            <a:pPr>
              <a:defRPr/>
            </a:pPr>
            <a:endParaRPr lang="en-US"/>
          </a:p>
        </p:txBody>
      </p:sp>
      <p:cxnSp>
        <p:nvCxnSpPr>
          <p:cNvPr id="33801" name="Straight Connector 20">
            <a:extLst>
              <a:ext uri="{FF2B5EF4-FFF2-40B4-BE49-F238E27FC236}">
                <a16:creationId xmlns:a16="http://schemas.microsoft.com/office/drawing/2014/main" id="{119C7C6E-E59E-4B96-8084-2DB42560956C}"/>
              </a:ext>
            </a:extLst>
          </p:cNvPr>
          <p:cNvCxnSpPr>
            <a:cxnSpLocks noChangeShapeType="1"/>
          </p:cNvCxnSpPr>
          <p:nvPr/>
        </p:nvCxnSpPr>
        <p:spPr bwMode="auto">
          <a:xfrm flipV="1">
            <a:off x="4371975" y="3503613"/>
            <a:ext cx="549275" cy="45085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33802" name="TextBox 24">
            <a:extLst>
              <a:ext uri="{FF2B5EF4-FFF2-40B4-BE49-F238E27FC236}">
                <a16:creationId xmlns:a16="http://schemas.microsoft.com/office/drawing/2014/main" id="{9C321452-E3EC-4903-804D-4E1E4313AB44}"/>
              </a:ext>
            </a:extLst>
          </p:cNvPr>
          <p:cNvSpPr txBox="1">
            <a:spLocks noChangeArrowheads="1"/>
          </p:cNvSpPr>
          <p:nvPr/>
        </p:nvSpPr>
        <p:spPr bwMode="auto">
          <a:xfrm>
            <a:off x="4371975" y="3503613"/>
            <a:ext cx="352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400" b="1">
                <a:cs typeface="Arial" panose="020B0604020202020204" pitchFamily="34" charset="0"/>
              </a:rPr>
              <a:t>E</a:t>
            </a:r>
          </a:p>
        </p:txBody>
      </p:sp>
      <p:sp>
        <p:nvSpPr>
          <p:cNvPr id="33803" name="TextBox 26">
            <a:extLst>
              <a:ext uri="{FF2B5EF4-FFF2-40B4-BE49-F238E27FC236}">
                <a16:creationId xmlns:a16="http://schemas.microsoft.com/office/drawing/2014/main" id="{4C670675-E65E-44B9-9716-CDE619676E23}"/>
              </a:ext>
            </a:extLst>
          </p:cNvPr>
          <p:cNvSpPr txBox="1">
            <a:spLocks noChangeArrowheads="1"/>
          </p:cNvSpPr>
          <p:nvPr/>
        </p:nvSpPr>
        <p:spPr bwMode="auto">
          <a:xfrm>
            <a:off x="4724400" y="3657600"/>
            <a:ext cx="460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400" b="1">
                <a:cs typeface="Arial" panose="020B0604020202020204" pitchFamily="34" charset="0"/>
              </a:rPr>
              <a:t>P</a:t>
            </a:r>
          </a:p>
        </p:txBody>
      </p:sp>
      <p:grpSp>
        <p:nvGrpSpPr>
          <p:cNvPr id="33804" name="Group 42">
            <a:extLst>
              <a:ext uri="{FF2B5EF4-FFF2-40B4-BE49-F238E27FC236}">
                <a16:creationId xmlns:a16="http://schemas.microsoft.com/office/drawing/2014/main" id="{6F0BB1B6-35F9-4201-88D4-8BBB9969E0B2}"/>
              </a:ext>
            </a:extLst>
          </p:cNvPr>
          <p:cNvGrpSpPr>
            <a:grpSpLocks/>
          </p:cNvGrpSpPr>
          <p:nvPr/>
        </p:nvGrpSpPr>
        <p:grpSpPr bwMode="auto">
          <a:xfrm rot="5400000">
            <a:off x="5371307" y="3515519"/>
            <a:ext cx="430212" cy="285750"/>
            <a:chOff x="7096920" y="4487594"/>
            <a:chExt cx="303480" cy="287158"/>
          </a:xfrm>
        </p:grpSpPr>
        <p:cxnSp>
          <p:nvCxnSpPr>
            <p:cNvPr id="33819" name="Straight Connector 31">
              <a:extLst>
                <a:ext uri="{FF2B5EF4-FFF2-40B4-BE49-F238E27FC236}">
                  <a16:creationId xmlns:a16="http://schemas.microsoft.com/office/drawing/2014/main" id="{4218B75D-4206-46D9-981E-9B3EF4FEA0FE}"/>
                </a:ext>
              </a:extLst>
            </p:cNvPr>
            <p:cNvCxnSpPr>
              <a:cxnSpLocks noChangeShapeType="1"/>
            </p:cNvCxnSpPr>
            <p:nvPr/>
          </p:nvCxnSpPr>
          <p:spPr bwMode="auto">
            <a:xfrm>
              <a:off x="7097713" y="4487594"/>
              <a:ext cx="301893" cy="285569"/>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3820" name="Straight Connector 37">
              <a:extLst>
                <a:ext uri="{FF2B5EF4-FFF2-40B4-BE49-F238E27FC236}">
                  <a16:creationId xmlns:a16="http://schemas.microsoft.com/office/drawing/2014/main" id="{C8DEF9F2-BBC2-44BE-BCFA-576EF67376C8}"/>
                </a:ext>
              </a:extLst>
            </p:cNvPr>
            <p:cNvCxnSpPr>
              <a:cxnSpLocks noChangeShapeType="1"/>
            </p:cNvCxnSpPr>
            <p:nvPr/>
          </p:nvCxnSpPr>
          <p:spPr bwMode="auto">
            <a:xfrm flipV="1">
              <a:off x="7097713" y="4487594"/>
              <a:ext cx="301893" cy="285569"/>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3821" name="Straight Connector 39">
              <a:extLst>
                <a:ext uri="{FF2B5EF4-FFF2-40B4-BE49-F238E27FC236}">
                  <a16:creationId xmlns:a16="http://schemas.microsoft.com/office/drawing/2014/main" id="{AEA8860D-C197-46C6-8894-79E67A80FC38}"/>
                </a:ext>
              </a:extLst>
            </p:cNvPr>
            <p:cNvCxnSpPr>
              <a:cxnSpLocks noChangeShapeType="1"/>
            </p:cNvCxnSpPr>
            <p:nvPr/>
          </p:nvCxnSpPr>
          <p:spPr bwMode="auto">
            <a:xfrm rot="5400000" flipH="1" flipV="1">
              <a:off x="6954929" y="4630379"/>
              <a:ext cx="285569"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3822" name="Straight Connector 41">
              <a:extLst>
                <a:ext uri="{FF2B5EF4-FFF2-40B4-BE49-F238E27FC236}">
                  <a16:creationId xmlns:a16="http://schemas.microsoft.com/office/drawing/2014/main" id="{616FFD8D-8317-4F9E-8555-A6FD23A6F1BD}"/>
                </a:ext>
              </a:extLst>
            </p:cNvPr>
            <p:cNvCxnSpPr>
              <a:cxnSpLocks noChangeShapeType="1"/>
            </p:cNvCxnSpPr>
            <p:nvPr/>
          </p:nvCxnSpPr>
          <p:spPr bwMode="auto">
            <a:xfrm rot="5400000" flipH="1" flipV="1">
              <a:off x="7256821" y="4631173"/>
              <a:ext cx="285570"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nvGrpSpPr>
          <p:cNvPr id="33805" name="Group 43">
            <a:extLst>
              <a:ext uri="{FF2B5EF4-FFF2-40B4-BE49-F238E27FC236}">
                <a16:creationId xmlns:a16="http://schemas.microsoft.com/office/drawing/2014/main" id="{5531AC4C-061E-4C13-AB4A-B3D729E51A34}"/>
              </a:ext>
            </a:extLst>
          </p:cNvPr>
          <p:cNvGrpSpPr>
            <a:grpSpLocks/>
          </p:cNvGrpSpPr>
          <p:nvPr/>
        </p:nvGrpSpPr>
        <p:grpSpPr bwMode="auto">
          <a:xfrm flipH="1">
            <a:off x="5378450" y="4656138"/>
            <a:ext cx="414338" cy="265112"/>
            <a:chOff x="7096920" y="4487594"/>
            <a:chExt cx="303480" cy="287158"/>
          </a:xfrm>
        </p:grpSpPr>
        <p:cxnSp>
          <p:nvCxnSpPr>
            <p:cNvPr id="33815" name="Straight Connector 44">
              <a:extLst>
                <a:ext uri="{FF2B5EF4-FFF2-40B4-BE49-F238E27FC236}">
                  <a16:creationId xmlns:a16="http://schemas.microsoft.com/office/drawing/2014/main" id="{DE67A11E-C671-4151-8370-657762DE7F36}"/>
                </a:ext>
              </a:extLst>
            </p:cNvPr>
            <p:cNvCxnSpPr>
              <a:cxnSpLocks noChangeShapeType="1"/>
            </p:cNvCxnSpPr>
            <p:nvPr/>
          </p:nvCxnSpPr>
          <p:spPr bwMode="auto">
            <a:xfrm>
              <a:off x="7097713" y="4487594"/>
              <a:ext cx="301893" cy="285569"/>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3816" name="Straight Connector 45">
              <a:extLst>
                <a:ext uri="{FF2B5EF4-FFF2-40B4-BE49-F238E27FC236}">
                  <a16:creationId xmlns:a16="http://schemas.microsoft.com/office/drawing/2014/main" id="{E8560AED-AB8D-4A03-AE73-8E3339265A33}"/>
                </a:ext>
              </a:extLst>
            </p:cNvPr>
            <p:cNvCxnSpPr>
              <a:cxnSpLocks noChangeShapeType="1"/>
            </p:cNvCxnSpPr>
            <p:nvPr/>
          </p:nvCxnSpPr>
          <p:spPr bwMode="auto">
            <a:xfrm flipV="1">
              <a:off x="7097713" y="4487594"/>
              <a:ext cx="301893" cy="285569"/>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3817" name="Straight Connector 46">
              <a:extLst>
                <a:ext uri="{FF2B5EF4-FFF2-40B4-BE49-F238E27FC236}">
                  <a16:creationId xmlns:a16="http://schemas.microsoft.com/office/drawing/2014/main" id="{84AE884B-193A-4825-AD86-523CD6EAEA49}"/>
                </a:ext>
              </a:extLst>
            </p:cNvPr>
            <p:cNvCxnSpPr>
              <a:cxnSpLocks noChangeShapeType="1"/>
            </p:cNvCxnSpPr>
            <p:nvPr/>
          </p:nvCxnSpPr>
          <p:spPr bwMode="auto">
            <a:xfrm rot="5400000" flipH="1" flipV="1">
              <a:off x="6954929" y="4630379"/>
              <a:ext cx="285569"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3818" name="Straight Connector 47">
              <a:extLst>
                <a:ext uri="{FF2B5EF4-FFF2-40B4-BE49-F238E27FC236}">
                  <a16:creationId xmlns:a16="http://schemas.microsoft.com/office/drawing/2014/main" id="{35B08B24-7791-4A4F-91CD-C52C2A15F825}"/>
                </a:ext>
              </a:extLst>
            </p:cNvPr>
            <p:cNvCxnSpPr>
              <a:cxnSpLocks noChangeShapeType="1"/>
            </p:cNvCxnSpPr>
            <p:nvPr/>
          </p:nvCxnSpPr>
          <p:spPr bwMode="auto">
            <a:xfrm rot="5400000" flipH="1" flipV="1">
              <a:off x="7256821" y="4631173"/>
              <a:ext cx="285570"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cxnSp>
        <p:nvCxnSpPr>
          <p:cNvPr id="33806" name="Straight Connector 49">
            <a:extLst>
              <a:ext uri="{FF2B5EF4-FFF2-40B4-BE49-F238E27FC236}">
                <a16:creationId xmlns:a16="http://schemas.microsoft.com/office/drawing/2014/main" id="{477570CE-C7C0-43C6-B87F-36A10D6D2171}"/>
              </a:ext>
            </a:extLst>
          </p:cNvPr>
          <p:cNvCxnSpPr>
            <a:cxnSpLocks noChangeShapeType="1"/>
          </p:cNvCxnSpPr>
          <p:nvPr/>
        </p:nvCxnSpPr>
        <p:spPr bwMode="auto">
          <a:xfrm rot="5400000">
            <a:off x="5429250" y="4030663"/>
            <a:ext cx="315913" cy="158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nvGrpSpPr>
          <p:cNvPr id="24" name="Group 60">
            <a:extLst>
              <a:ext uri="{FF2B5EF4-FFF2-40B4-BE49-F238E27FC236}">
                <a16:creationId xmlns:a16="http://schemas.microsoft.com/office/drawing/2014/main" id="{EC0D215E-4A32-4A88-A70D-E9E1D920AE12}"/>
              </a:ext>
            </a:extLst>
          </p:cNvPr>
          <p:cNvGrpSpPr/>
          <p:nvPr/>
        </p:nvGrpSpPr>
        <p:grpSpPr>
          <a:xfrm>
            <a:off x="5253959" y="3808563"/>
            <a:ext cx="543614" cy="980381"/>
            <a:chOff x="5236719" y="4773164"/>
            <a:chExt cx="543614" cy="980381"/>
          </a:xfrm>
          <a:noFill/>
        </p:grpSpPr>
        <p:sp>
          <p:nvSpPr>
            <p:cNvPr id="25" name="Arc 24">
              <a:extLst>
                <a:ext uri="{FF2B5EF4-FFF2-40B4-BE49-F238E27FC236}">
                  <a16:creationId xmlns:a16="http://schemas.microsoft.com/office/drawing/2014/main" id="{2A9C025F-50F1-437B-B1BA-142B6382697C}"/>
                </a:ext>
              </a:extLst>
            </p:cNvPr>
            <p:cNvSpPr/>
            <p:nvPr/>
          </p:nvSpPr>
          <p:spPr bwMode="auto">
            <a:xfrm>
              <a:off x="5358299" y="5105946"/>
              <a:ext cx="422034" cy="647599"/>
            </a:xfrm>
            <a:prstGeom prst="arc">
              <a:avLst>
                <a:gd name="adj1" fmla="val 15945241"/>
                <a:gd name="adj2" fmla="val 0"/>
              </a:avLst>
            </a:prstGeom>
            <a:grpFill/>
            <a:ln w="9525" cap="flat" cmpd="sng" algn="ctr">
              <a:solidFill>
                <a:schemeClr val="tx1"/>
              </a:solidFill>
              <a:prstDash val="solid"/>
              <a:round/>
              <a:headEnd type="none" w="med" len="med"/>
              <a:tailEnd type="none" w="med" len="med"/>
            </a:ln>
            <a:effectLst/>
          </p:spPr>
          <p:txBody>
            <a:bodyPr/>
            <a:lstStyle/>
            <a:p>
              <a:pPr>
                <a:defRPr/>
              </a:pPr>
              <a:endParaRPr lang="en-US"/>
            </a:p>
          </p:txBody>
        </p:sp>
        <p:sp>
          <p:nvSpPr>
            <p:cNvPr id="26" name="Arc 25">
              <a:extLst>
                <a:ext uri="{FF2B5EF4-FFF2-40B4-BE49-F238E27FC236}">
                  <a16:creationId xmlns:a16="http://schemas.microsoft.com/office/drawing/2014/main" id="{40D6EFCC-0CFE-4E63-BB50-FA0837921CFF}"/>
                </a:ext>
              </a:extLst>
            </p:cNvPr>
            <p:cNvSpPr/>
            <p:nvPr/>
          </p:nvSpPr>
          <p:spPr bwMode="auto">
            <a:xfrm rot="17046848">
              <a:off x="5181045" y="5217325"/>
              <a:ext cx="596643" cy="470644"/>
            </a:xfrm>
            <a:prstGeom prst="arc">
              <a:avLst/>
            </a:prstGeom>
            <a:grpFill/>
            <a:ln w="9525" cap="flat" cmpd="sng" algn="ctr">
              <a:solidFill>
                <a:schemeClr val="tx1"/>
              </a:solidFill>
              <a:prstDash val="solid"/>
              <a:round/>
              <a:headEnd type="none" w="med" len="med"/>
              <a:tailEnd type="none" w="med" len="med"/>
            </a:ln>
            <a:effectLst/>
          </p:spPr>
          <p:txBody>
            <a:bodyPr/>
            <a:lstStyle/>
            <a:p>
              <a:pPr>
                <a:defRPr/>
              </a:pPr>
              <a:endParaRPr lang="en-US"/>
            </a:p>
          </p:txBody>
        </p:sp>
        <p:cxnSp>
          <p:nvCxnSpPr>
            <p:cNvPr id="27" name="Straight Connector 26">
              <a:extLst>
                <a:ext uri="{FF2B5EF4-FFF2-40B4-BE49-F238E27FC236}">
                  <a16:creationId xmlns:a16="http://schemas.microsoft.com/office/drawing/2014/main" id="{B79C94B3-5151-451F-B821-6E8ABAB34126}"/>
                </a:ext>
              </a:extLst>
            </p:cNvPr>
            <p:cNvCxnSpPr/>
            <p:nvPr/>
          </p:nvCxnSpPr>
          <p:spPr bwMode="auto">
            <a:xfrm>
              <a:off x="5236719" y="5435406"/>
              <a:ext cx="543613" cy="34484"/>
            </a:xfrm>
            <a:prstGeom prst="line">
              <a:avLst/>
            </a:prstGeom>
            <a:grpFill/>
            <a:ln w="9525" cap="flat" cmpd="sng" algn="ctr">
              <a:solidFill>
                <a:schemeClr val="tx1"/>
              </a:solidFill>
              <a:prstDash val="solid"/>
              <a:round/>
              <a:headEnd type="none" w="med" len="med"/>
              <a:tailEnd type="none" w="med" len="med"/>
            </a:ln>
            <a:effectLst/>
          </p:spPr>
        </p:cxnSp>
        <p:cxnSp>
          <p:nvCxnSpPr>
            <p:cNvPr id="28" name="Straight Connector 27">
              <a:extLst>
                <a:ext uri="{FF2B5EF4-FFF2-40B4-BE49-F238E27FC236}">
                  <a16:creationId xmlns:a16="http://schemas.microsoft.com/office/drawing/2014/main" id="{6CC97CAB-9B6D-4D06-B9D0-B6B42A629D52}"/>
                </a:ext>
              </a:extLst>
            </p:cNvPr>
            <p:cNvCxnSpPr/>
            <p:nvPr/>
          </p:nvCxnSpPr>
          <p:spPr bwMode="auto">
            <a:xfrm rot="5400000">
              <a:off x="5380191" y="4946175"/>
              <a:ext cx="354824" cy="8801"/>
            </a:xfrm>
            <a:prstGeom prst="line">
              <a:avLst/>
            </a:prstGeom>
            <a:grpFill/>
            <a:ln w="9525" cap="flat" cmpd="sng" algn="ctr">
              <a:solidFill>
                <a:schemeClr val="tx1"/>
              </a:solidFill>
              <a:prstDash val="solid"/>
              <a:round/>
              <a:headEnd type="none" w="med" len="med"/>
              <a:tailEnd type="none" w="med" len="med"/>
            </a:ln>
            <a:effectLst/>
          </p:spPr>
        </p:cxnSp>
      </p:grpSp>
      <p:cxnSp>
        <p:nvCxnSpPr>
          <p:cNvPr id="33808" name="Straight Connector 62">
            <a:extLst>
              <a:ext uri="{FF2B5EF4-FFF2-40B4-BE49-F238E27FC236}">
                <a16:creationId xmlns:a16="http://schemas.microsoft.com/office/drawing/2014/main" id="{73AB9432-5F1F-4719-B02B-3E52FB43B17F}"/>
              </a:ext>
            </a:extLst>
          </p:cNvPr>
          <p:cNvCxnSpPr>
            <a:cxnSpLocks noChangeShapeType="1"/>
          </p:cNvCxnSpPr>
          <p:nvPr/>
        </p:nvCxnSpPr>
        <p:spPr bwMode="auto">
          <a:xfrm rot="5400000" flipH="1" flipV="1">
            <a:off x="5441156" y="4642644"/>
            <a:ext cx="284163" cy="95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3809" name="Straight Connector 64">
            <a:extLst>
              <a:ext uri="{FF2B5EF4-FFF2-40B4-BE49-F238E27FC236}">
                <a16:creationId xmlns:a16="http://schemas.microsoft.com/office/drawing/2014/main" id="{B8FF0252-0525-4CCC-807C-6553EDD3F4D5}"/>
              </a:ext>
            </a:extLst>
          </p:cNvPr>
          <p:cNvCxnSpPr>
            <a:cxnSpLocks noChangeShapeType="1"/>
          </p:cNvCxnSpPr>
          <p:nvPr/>
        </p:nvCxnSpPr>
        <p:spPr bwMode="auto">
          <a:xfrm>
            <a:off x="5588000" y="3697288"/>
            <a:ext cx="525463" cy="158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3810" name="Straight Arrow Connector 73">
            <a:extLst>
              <a:ext uri="{FF2B5EF4-FFF2-40B4-BE49-F238E27FC236}">
                <a16:creationId xmlns:a16="http://schemas.microsoft.com/office/drawing/2014/main" id="{52F5C008-1974-4231-B73D-AD6D615C209A}"/>
              </a:ext>
            </a:extLst>
          </p:cNvPr>
          <p:cNvCxnSpPr>
            <a:cxnSpLocks noChangeShapeType="1"/>
          </p:cNvCxnSpPr>
          <p:nvPr/>
        </p:nvCxnSpPr>
        <p:spPr bwMode="auto">
          <a:xfrm>
            <a:off x="6113463" y="3697288"/>
            <a:ext cx="309562" cy="1587"/>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33811" name="TextBox 74">
            <a:extLst>
              <a:ext uri="{FF2B5EF4-FFF2-40B4-BE49-F238E27FC236}">
                <a16:creationId xmlns:a16="http://schemas.microsoft.com/office/drawing/2014/main" id="{C47B9042-3348-4D1A-AE98-6361706767B5}"/>
              </a:ext>
            </a:extLst>
          </p:cNvPr>
          <p:cNvSpPr txBox="1">
            <a:spLocks noChangeArrowheads="1"/>
          </p:cNvSpPr>
          <p:nvPr/>
        </p:nvSpPr>
        <p:spPr bwMode="auto">
          <a:xfrm>
            <a:off x="6423025" y="3516313"/>
            <a:ext cx="13001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800" b="1">
                <a:cs typeface="Arial" panose="020B0604020202020204" pitchFamily="34" charset="0"/>
              </a:rPr>
              <a:t>Supply air</a:t>
            </a:r>
          </a:p>
        </p:txBody>
      </p:sp>
      <p:cxnSp>
        <p:nvCxnSpPr>
          <p:cNvPr id="33812" name="Straight Connector 38">
            <a:extLst>
              <a:ext uri="{FF2B5EF4-FFF2-40B4-BE49-F238E27FC236}">
                <a16:creationId xmlns:a16="http://schemas.microsoft.com/office/drawing/2014/main" id="{E946282D-5308-410A-8577-806EA897CC9C}"/>
              </a:ext>
            </a:extLst>
          </p:cNvPr>
          <p:cNvCxnSpPr>
            <a:cxnSpLocks noChangeShapeType="1"/>
          </p:cNvCxnSpPr>
          <p:nvPr/>
        </p:nvCxnSpPr>
        <p:spPr bwMode="auto">
          <a:xfrm rot="5400000" flipH="1" flipV="1">
            <a:off x="4594225" y="3221038"/>
            <a:ext cx="258763" cy="158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3813" name="Straight Arrow Connector 42">
            <a:extLst>
              <a:ext uri="{FF2B5EF4-FFF2-40B4-BE49-F238E27FC236}">
                <a16:creationId xmlns:a16="http://schemas.microsoft.com/office/drawing/2014/main" id="{0D2106C9-E157-43C5-8E1C-0A9FABC3C5D1}"/>
              </a:ext>
            </a:extLst>
          </p:cNvPr>
          <p:cNvCxnSpPr>
            <a:cxnSpLocks noChangeShapeType="1"/>
          </p:cNvCxnSpPr>
          <p:nvPr/>
        </p:nvCxnSpPr>
        <p:spPr bwMode="auto">
          <a:xfrm rot="5400000">
            <a:off x="4593431" y="3221832"/>
            <a:ext cx="257175" cy="1588"/>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33814" name="TextBox 48">
            <a:extLst>
              <a:ext uri="{FF2B5EF4-FFF2-40B4-BE49-F238E27FC236}">
                <a16:creationId xmlns:a16="http://schemas.microsoft.com/office/drawing/2014/main" id="{A61B3E71-675F-4F73-8920-1063956F3D3F}"/>
              </a:ext>
            </a:extLst>
          </p:cNvPr>
          <p:cNvSpPr txBox="1">
            <a:spLocks noChangeArrowheads="1"/>
          </p:cNvSpPr>
          <p:nvPr/>
        </p:nvSpPr>
        <p:spPr bwMode="auto">
          <a:xfrm>
            <a:off x="3297238" y="3698875"/>
            <a:ext cx="8715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r>
              <a:rPr lang="en-US" altLang="en-US" sz="1400" b="1">
                <a:cs typeface="Arial" panose="020B0604020202020204" pitchFamily="34" charset="0"/>
              </a:rPr>
              <a:t>0 to 10V</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2" name="Rectangle 4">
            <a:extLst>
              <a:ext uri="{FF2B5EF4-FFF2-40B4-BE49-F238E27FC236}">
                <a16:creationId xmlns:a16="http://schemas.microsoft.com/office/drawing/2014/main" id="{9B7B2205-CCB1-4043-AF53-7CA5D1DC3170}"/>
              </a:ext>
            </a:extLst>
          </p:cNvPr>
          <p:cNvSpPr>
            <a:spLocks noGrp="1" noChangeArrowheads="1"/>
          </p:cNvSpPr>
          <p:nvPr>
            <p:ph type="title"/>
          </p:nvPr>
        </p:nvSpPr>
        <p:spPr/>
        <p:txBody>
          <a:bodyPr/>
          <a:lstStyle/>
          <a:p>
            <a:pPr eaLnBrk="1" hangingPunct="1">
              <a:defRPr/>
            </a:pPr>
            <a:endParaRPr lang="en-US"/>
          </a:p>
        </p:txBody>
      </p:sp>
      <p:graphicFrame>
        <p:nvGraphicFramePr>
          <p:cNvPr id="34819" name="Object 3">
            <a:extLst>
              <a:ext uri="{FF2B5EF4-FFF2-40B4-BE49-F238E27FC236}">
                <a16:creationId xmlns:a16="http://schemas.microsoft.com/office/drawing/2014/main" id="{3DB3317C-0AB6-4F2F-9CB3-5D9BB52874B8}"/>
              </a:ext>
            </a:extLst>
          </p:cNvPr>
          <p:cNvGraphicFramePr>
            <a:graphicFrameLocks noGrp="1" noChangeAspect="1"/>
          </p:cNvGraphicFramePr>
          <p:nvPr>
            <p:ph idx="1"/>
          </p:nvPr>
        </p:nvGraphicFramePr>
        <p:xfrm>
          <a:off x="1344613" y="1825625"/>
          <a:ext cx="6454775" cy="4351338"/>
        </p:xfrm>
        <a:graphic>
          <a:graphicData uri="http://schemas.openxmlformats.org/presentationml/2006/ole">
            <mc:AlternateContent xmlns:mc="http://schemas.openxmlformats.org/markup-compatibility/2006">
              <mc:Choice xmlns:v="urn:schemas-microsoft-com:vml" Requires="v">
                <p:oleObj spid="_x0000_s34821" name="Bitmap Image" r:id="rId3" imgW="8704762" imgH="5866667" progId="Paint.Picture">
                  <p:embed/>
                </p:oleObj>
              </mc:Choice>
              <mc:Fallback>
                <p:oleObj name="Bitmap Image" r:id="rId3" imgW="8704762" imgH="5866667"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4613" y="1825625"/>
                        <a:ext cx="6454775" cy="4351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8" name="Rectangle 4">
            <a:extLst>
              <a:ext uri="{FF2B5EF4-FFF2-40B4-BE49-F238E27FC236}">
                <a16:creationId xmlns:a16="http://schemas.microsoft.com/office/drawing/2014/main" id="{AFD02B43-DB26-4DB7-963A-1780D0471059}"/>
              </a:ext>
            </a:extLst>
          </p:cNvPr>
          <p:cNvSpPr>
            <a:spLocks noGrp="1" noChangeArrowheads="1"/>
          </p:cNvSpPr>
          <p:nvPr>
            <p:ph type="title"/>
          </p:nvPr>
        </p:nvSpPr>
        <p:spPr/>
        <p:txBody>
          <a:bodyPr/>
          <a:lstStyle/>
          <a:p>
            <a:pPr eaLnBrk="1" hangingPunct="1">
              <a:defRPr/>
            </a:pPr>
            <a:endParaRPr lang="en-US"/>
          </a:p>
        </p:txBody>
      </p:sp>
      <p:graphicFrame>
        <p:nvGraphicFramePr>
          <p:cNvPr id="35843" name="Object 3">
            <a:extLst>
              <a:ext uri="{FF2B5EF4-FFF2-40B4-BE49-F238E27FC236}">
                <a16:creationId xmlns:a16="http://schemas.microsoft.com/office/drawing/2014/main" id="{1122F254-40EB-4242-990D-331158C733FF}"/>
              </a:ext>
            </a:extLst>
          </p:cNvPr>
          <p:cNvGraphicFramePr>
            <a:graphicFrameLocks noGrp="1" noChangeAspect="1"/>
          </p:cNvGraphicFramePr>
          <p:nvPr>
            <p:ph idx="1"/>
          </p:nvPr>
        </p:nvGraphicFramePr>
        <p:xfrm>
          <a:off x="2125663" y="1825625"/>
          <a:ext cx="4892675" cy="4351338"/>
        </p:xfrm>
        <a:graphic>
          <a:graphicData uri="http://schemas.openxmlformats.org/presentationml/2006/ole">
            <mc:AlternateContent xmlns:mc="http://schemas.openxmlformats.org/markup-compatibility/2006">
              <mc:Choice xmlns:v="urn:schemas-microsoft-com:vml" Requires="v">
                <p:oleObj spid="_x0000_s35845" name="Bitmap Image" r:id="rId3" imgW="7752381" imgH="6897063" progId="Paint.Picture">
                  <p:embed/>
                </p:oleObj>
              </mc:Choice>
              <mc:Fallback>
                <p:oleObj name="Bitmap Image" r:id="rId3" imgW="7752381" imgH="6897063"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5663" y="1825625"/>
                        <a:ext cx="4892675" cy="4351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7EDB57C0-AEFD-4BE3-9FDA-DA806D988395}"/>
              </a:ext>
            </a:extLst>
          </p:cNvPr>
          <p:cNvSpPr>
            <a:spLocks noGrp="1" noChangeArrowheads="1"/>
          </p:cNvSpPr>
          <p:nvPr>
            <p:ph type="title"/>
          </p:nvPr>
        </p:nvSpPr>
        <p:spPr/>
        <p:txBody>
          <a:bodyPr/>
          <a:lstStyle/>
          <a:p>
            <a:pPr eaLnBrk="1" hangingPunct="1">
              <a:defRPr/>
            </a:pPr>
            <a:r>
              <a:rPr lang="en-US" sz="4000"/>
              <a:t>Sourcing and Sinking</a:t>
            </a:r>
            <a:br>
              <a:rPr lang="en-US" sz="4000"/>
            </a:br>
            <a:endParaRPr lang="en-US" sz="4000"/>
          </a:p>
        </p:txBody>
      </p:sp>
      <p:sp>
        <p:nvSpPr>
          <p:cNvPr id="13315" name="Rectangle 3">
            <a:extLst>
              <a:ext uri="{FF2B5EF4-FFF2-40B4-BE49-F238E27FC236}">
                <a16:creationId xmlns:a16="http://schemas.microsoft.com/office/drawing/2014/main" id="{3B2B5BCE-D03F-4BF9-9BA8-182B2AF2A1C1}"/>
              </a:ext>
            </a:extLst>
          </p:cNvPr>
          <p:cNvSpPr>
            <a:spLocks noGrp="1" noChangeArrowheads="1"/>
          </p:cNvSpPr>
          <p:nvPr>
            <p:ph idx="1"/>
          </p:nvPr>
        </p:nvSpPr>
        <p:spPr/>
        <p:txBody>
          <a:bodyPr/>
          <a:lstStyle/>
          <a:p>
            <a:pPr eaLnBrk="1" hangingPunct="1">
              <a:lnSpc>
                <a:spcPct val="90000"/>
              </a:lnSpc>
              <a:defRPr/>
            </a:pPr>
            <a:r>
              <a:rPr lang="en-US"/>
              <a:t>This is the manner in which DC devices are wired.</a:t>
            </a:r>
          </a:p>
          <a:p>
            <a:pPr eaLnBrk="1" hangingPunct="1">
              <a:lnSpc>
                <a:spcPct val="90000"/>
              </a:lnSpc>
              <a:defRPr/>
            </a:pPr>
            <a:r>
              <a:rPr lang="en-US"/>
              <a:t>In electronics, if a device (input module) provides current, or is the source of current, it is said to be sourcing.</a:t>
            </a:r>
          </a:p>
          <a:p>
            <a:pPr eaLnBrk="1" hangingPunct="1">
              <a:lnSpc>
                <a:spcPct val="90000"/>
              </a:lnSpc>
              <a:defRPr/>
            </a:pPr>
            <a:r>
              <a:rPr lang="en-US"/>
              <a:t>If the device (input module) is receiving current, it is said to be sinking.</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40" name="Rectangle 4">
            <a:extLst>
              <a:ext uri="{FF2B5EF4-FFF2-40B4-BE49-F238E27FC236}">
                <a16:creationId xmlns:a16="http://schemas.microsoft.com/office/drawing/2014/main" id="{08954D98-C180-455E-B40F-5FE180876DB3}"/>
              </a:ext>
            </a:extLst>
          </p:cNvPr>
          <p:cNvSpPr>
            <a:spLocks noGrp="1" noChangeArrowheads="1"/>
          </p:cNvSpPr>
          <p:nvPr>
            <p:ph type="title"/>
          </p:nvPr>
        </p:nvSpPr>
        <p:spPr/>
        <p:txBody>
          <a:bodyPr/>
          <a:lstStyle/>
          <a:p>
            <a:pPr eaLnBrk="1" hangingPunct="1">
              <a:defRPr/>
            </a:pPr>
            <a:r>
              <a:rPr lang="en-US" dirty="0"/>
              <a:t>Input Module Sinking</a:t>
            </a:r>
          </a:p>
        </p:txBody>
      </p:sp>
      <p:sp>
        <p:nvSpPr>
          <p:cNvPr id="2" name="Content Placeholder 1">
            <a:extLst>
              <a:ext uri="{FF2B5EF4-FFF2-40B4-BE49-F238E27FC236}">
                <a16:creationId xmlns:a16="http://schemas.microsoft.com/office/drawing/2014/main" id="{F2CDAFCD-FE8E-4848-824F-996EF6462805}"/>
              </a:ext>
            </a:extLst>
          </p:cNvPr>
          <p:cNvSpPr>
            <a:spLocks noGrp="1"/>
          </p:cNvSpPr>
          <p:nvPr>
            <p:ph idx="1"/>
          </p:nvPr>
        </p:nvSpPr>
        <p:spPr/>
        <p:txBody>
          <a:bodyPr/>
          <a:lstStyle/>
          <a:p>
            <a:pPr eaLnBrk="1" hangingPunct="1">
              <a:defRPr/>
            </a:pPr>
            <a:endParaRPr lang="en-US" dirty="0"/>
          </a:p>
        </p:txBody>
      </p:sp>
      <p:pic>
        <p:nvPicPr>
          <p:cNvPr id="37892" name="Picture 7">
            <a:extLst>
              <a:ext uri="{FF2B5EF4-FFF2-40B4-BE49-F238E27FC236}">
                <a16:creationId xmlns:a16="http://schemas.microsoft.com/office/drawing/2014/main" id="{1E5C7092-F9F4-4982-965C-C1F556A1A6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0" y="2090738"/>
            <a:ext cx="5448300" cy="267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8" name="Rectangle 4">
            <a:extLst>
              <a:ext uri="{FF2B5EF4-FFF2-40B4-BE49-F238E27FC236}">
                <a16:creationId xmlns:a16="http://schemas.microsoft.com/office/drawing/2014/main" id="{EF380B74-4CBB-4D27-A119-106E9741168B}"/>
              </a:ext>
            </a:extLst>
          </p:cNvPr>
          <p:cNvSpPr>
            <a:spLocks noGrp="1" noChangeArrowheads="1"/>
          </p:cNvSpPr>
          <p:nvPr>
            <p:ph type="title"/>
          </p:nvPr>
        </p:nvSpPr>
        <p:spPr/>
        <p:txBody>
          <a:bodyPr/>
          <a:lstStyle/>
          <a:p>
            <a:pPr eaLnBrk="1" hangingPunct="1">
              <a:defRPr/>
            </a:pPr>
            <a:r>
              <a:rPr lang="en-US" dirty="0" err="1"/>
              <a:t>ControlLogix</a:t>
            </a:r>
            <a:r>
              <a:rPr lang="en-US" dirty="0"/>
              <a:t> IB32 DC Input Module Connection (Sinking)</a:t>
            </a:r>
          </a:p>
        </p:txBody>
      </p:sp>
      <p:pic>
        <p:nvPicPr>
          <p:cNvPr id="38915" name="Content Placeholder 3">
            <a:extLst>
              <a:ext uri="{FF2B5EF4-FFF2-40B4-BE49-F238E27FC236}">
                <a16:creationId xmlns:a16="http://schemas.microsoft.com/office/drawing/2014/main" id="{65E2B027-1DC7-4818-A949-848057372A5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19225" y="2391569"/>
            <a:ext cx="6305550" cy="3219450"/>
          </a:xfrm>
        </p:spPr>
      </p:pic>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20B51268-5C70-4B58-918A-678DCBD45AAF}"/>
              </a:ext>
            </a:extLst>
          </p:cNvPr>
          <p:cNvSpPr>
            <a:spLocks noGrp="1" noChangeArrowheads="1"/>
          </p:cNvSpPr>
          <p:nvPr>
            <p:ph type="title"/>
          </p:nvPr>
        </p:nvSpPr>
        <p:spPr/>
        <p:txBody>
          <a:bodyPr/>
          <a:lstStyle/>
          <a:p>
            <a:pPr eaLnBrk="1" hangingPunct="1">
              <a:defRPr/>
            </a:pPr>
            <a:r>
              <a:rPr lang="en-US" dirty="0"/>
              <a:t>PLC-5 IBD DC Input Module Connection (Sinking)</a:t>
            </a:r>
          </a:p>
        </p:txBody>
      </p:sp>
      <p:pic>
        <p:nvPicPr>
          <p:cNvPr id="39940" name="Content Placeholder 3">
            <a:extLst>
              <a:ext uri="{FF2B5EF4-FFF2-40B4-BE49-F238E27FC236}">
                <a16:creationId xmlns:a16="http://schemas.microsoft.com/office/drawing/2014/main" id="{B788C97A-D852-4EB8-BED5-3E0A9EC8323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9362" y="2305844"/>
            <a:ext cx="4105275" cy="3390900"/>
          </a:xfrm>
        </p:spPr>
      </p:pic>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F40E3292-9D62-4E00-A140-C94A2EFC306E}"/>
              </a:ext>
            </a:extLst>
          </p:cNvPr>
          <p:cNvSpPr>
            <a:spLocks noGrp="1" noChangeArrowheads="1"/>
          </p:cNvSpPr>
          <p:nvPr>
            <p:ph type="title"/>
          </p:nvPr>
        </p:nvSpPr>
        <p:spPr/>
        <p:txBody>
          <a:bodyPr/>
          <a:lstStyle/>
          <a:p>
            <a:pPr eaLnBrk="1" hangingPunct="1">
              <a:defRPr/>
            </a:pPr>
            <a:r>
              <a:rPr lang="en-US" dirty="0"/>
              <a:t>PLC-5 OBD DC Output Module Connection (Sourcing)</a:t>
            </a:r>
          </a:p>
        </p:txBody>
      </p:sp>
      <p:pic>
        <p:nvPicPr>
          <p:cNvPr id="40964" name="Content Placeholder 3">
            <a:extLst>
              <a:ext uri="{FF2B5EF4-FFF2-40B4-BE49-F238E27FC236}">
                <a16:creationId xmlns:a16="http://schemas.microsoft.com/office/drawing/2014/main" id="{A55B8FEF-6707-4EE4-9D5E-228CCDCE840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438400" y="2514600"/>
            <a:ext cx="4019550" cy="3438525"/>
          </a:xfrm>
        </p:spPr>
      </p:pic>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632790F2-2B85-47F6-9870-7A23AEACC828}"/>
              </a:ext>
            </a:extLst>
          </p:cNvPr>
          <p:cNvSpPr>
            <a:spLocks noGrp="1" noChangeArrowheads="1"/>
          </p:cNvSpPr>
          <p:nvPr>
            <p:ph type="title"/>
          </p:nvPr>
        </p:nvSpPr>
        <p:spPr/>
        <p:txBody>
          <a:bodyPr/>
          <a:lstStyle/>
          <a:p>
            <a:pPr eaLnBrk="1" hangingPunct="1">
              <a:defRPr/>
            </a:pPr>
            <a:r>
              <a:rPr lang="en-US" dirty="0"/>
              <a:t>SLC-500 IB16 DC Input Module Connection (Sinking)</a:t>
            </a:r>
          </a:p>
        </p:txBody>
      </p:sp>
      <p:pic>
        <p:nvPicPr>
          <p:cNvPr id="41988" name="Content Placeholder 5">
            <a:extLst>
              <a:ext uri="{FF2B5EF4-FFF2-40B4-BE49-F238E27FC236}">
                <a16:creationId xmlns:a16="http://schemas.microsoft.com/office/drawing/2014/main" id="{1454ABAC-2DA6-4B2B-A056-A0C4255F9AB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762250" y="2590800"/>
            <a:ext cx="4019550" cy="2438400"/>
          </a:xfrm>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D5CF23FA-8456-4ED6-82B5-E7C92E6DA11D}"/>
              </a:ext>
            </a:extLst>
          </p:cNvPr>
          <p:cNvSpPr>
            <a:spLocks noGrp="1" noChangeArrowheads="1"/>
          </p:cNvSpPr>
          <p:nvPr>
            <p:ph type="title"/>
          </p:nvPr>
        </p:nvSpPr>
        <p:spPr/>
        <p:txBody>
          <a:bodyPr/>
          <a:lstStyle/>
          <a:p>
            <a:pPr eaLnBrk="1" hangingPunct="1">
              <a:defRPr/>
            </a:pPr>
            <a:endParaRPr lang="en-US"/>
          </a:p>
        </p:txBody>
      </p:sp>
      <p:sp>
        <p:nvSpPr>
          <p:cNvPr id="4099" name="Rectangle 3">
            <a:extLst>
              <a:ext uri="{FF2B5EF4-FFF2-40B4-BE49-F238E27FC236}">
                <a16:creationId xmlns:a16="http://schemas.microsoft.com/office/drawing/2014/main" id="{A505EA9B-11A1-4C3D-813F-DD4E2980698F}"/>
              </a:ext>
            </a:extLst>
          </p:cNvPr>
          <p:cNvSpPr>
            <a:spLocks noGrp="1" noChangeArrowheads="1"/>
          </p:cNvSpPr>
          <p:nvPr>
            <p:ph idx="1"/>
          </p:nvPr>
        </p:nvSpPr>
        <p:spPr/>
        <p:txBody>
          <a:bodyPr/>
          <a:lstStyle/>
          <a:p>
            <a:pPr eaLnBrk="1" hangingPunct="1">
              <a:defRPr/>
            </a:pPr>
            <a:r>
              <a:rPr lang="en-US"/>
              <a:t>A typical PLC can be divided into four components:</a:t>
            </a:r>
          </a:p>
          <a:p>
            <a:pPr eaLnBrk="1" hangingPunct="1">
              <a:defRPr/>
            </a:pPr>
            <a:r>
              <a:rPr lang="en-US"/>
              <a:t>Processor unit</a:t>
            </a:r>
          </a:p>
          <a:p>
            <a:pPr eaLnBrk="1" hangingPunct="1">
              <a:defRPr/>
            </a:pPr>
            <a:r>
              <a:rPr lang="en-US"/>
              <a:t>Power supply</a:t>
            </a:r>
          </a:p>
          <a:p>
            <a:pPr eaLnBrk="1" hangingPunct="1">
              <a:defRPr/>
            </a:pPr>
            <a:r>
              <a:rPr lang="en-US"/>
              <a:t>Input/output section</a:t>
            </a:r>
          </a:p>
          <a:p>
            <a:pPr eaLnBrk="1" hangingPunct="1">
              <a:defRPr/>
            </a:pPr>
            <a:r>
              <a:rPr lang="en-US"/>
              <a:t>Programming device</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7CB3D24-7572-4B75-A5DD-1CCDED655011}"/>
              </a:ext>
            </a:extLst>
          </p:cNvPr>
          <p:cNvSpPr>
            <a:spLocks noGrp="1" noChangeArrowheads="1"/>
          </p:cNvSpPr>
          <p:nvPr>
            <p:ph type="title"/>
          </p:nvPr>
        </p:nvSpPr>
        <p:spPr/>
        <p:txBody>
          <a:bodyPr/>
          <a:lstStyle/>
          <a:p>
            <a:pPr eaLnBrk="1" hangingPunct="1">
              <a:defRPr/>
            </a:pPr>
            <a:r>
              <a:rPr lang="en-US" dirty="0"/>
              <a:t>SLC-500 OB16 DC Output Module Connection (Sourcing)</a:t>
            </a:r>
          </a:p>
        </p:txBody>
      </p:sp>
      <p:pic>
        <p:nvPicPr>
          <p:cNvPr id="43012" name="Content Placeholder 4">
            <a:extLst>
              <a:ext uri="{FF2B5EF4-FFF2-40B4-BE49-F238E27FC236}">
                <a16:creationId xmlns:a16="http://schemas.microsoft.com/office/drawing/2014/main" id="{C866C161-2727-4DD1-82A5-7D00AC2A637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752600" y="2362200"/>
            <a:ext cx="5410200" cy="2667000"/>
          </a:xfrm>
        </p:spPr>
      </p:pic>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551853C2-DCFF-4698-A294-B500EFBA9332}"/>
              </a:ext>
            </a:extLst>
          </p:cNvPr>
          <p:cNvSpPr>
            <a:spLocks noGrp="1" noChangeArrowheads="1"/>
          </p:cNvSpPr>
          <p:nvPr>
            <p:ph type="title"/>
          </p:nvPr>
        </p:nvSpPr>
        <p:spPr/>
        <p:txBody>
          <a:bodyPr/>
          <a:lstStyle/>
          <a:p>
            <a:pPr eaLnBrk="1" hangingPunct="1">
              <a:defRPr/>
            </a:pPr>
            <a:r>
              <a:rPr lang="en-US" dirty="0"/>
              <a:t>S7 SM321 DI32x24V DC Input Module Connection (Sinking)</a:t>
            </a:r>
          </a:p>
        </p:txBody>
      </p:sp>
      <p:pic>
        <p:nvPicPr>
          <p:cNvPr id="44036" name="Content Placeholder 3">
            <a:extLst>
              <a:ext uri="{FF2B5EF4-FFF2-40B4-BE49-F238E27FC236}">
                <a16:creationId xmlns:a16="http://schemas.microsoft.com/office/drawing/2014/main" id="{1B32631B-9875-49C5-A09E-74C3500D2D9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371600" y="2286000"/>
            <a:ext cx="6124575" cy="3705225"/>
          </a:xfrm>
        </p:spPr>
      </p:pic>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AC420225-21A9-4490-9D07-980634A10787}"/>
              </a:ext>
            </a:extLst>
          </p:cNvPr>
          <p:cNvSpPr>
            <a:spLocks noGrp="1" noChangeArrowheads="1"/>
          </p:cNvSpPr>
          <p:nvPr>
            <p:ph type="title"/>
          </p:nvPr>
        </p:nvSpPr>
        <p:spPr>
          <a:xfrm>
            <a:off x="304800" y="274638"/>
            <a:ext cx="8610600" cy="1143000"/>
          </a:xfrm>
        </p:spPr>
        <p:txBody>
          <a:bodyPr/>
          <a:lstStyle/>
          <a:p>
            <a:pPr eaLnBrk="1" hangingPunct="1">
              <a:defRPr/>
            </a:pPr>
            <a:r>
              <a:rPr lang="en-US" sz="2800" dirty="0"/>
              <a:t>S7 SM322 DO16x24V DC Output Module Connection (Sourcing)</a:t>
            </a:r>
          </a:p>
        </p:txBody>
      </p:sp>
      <p:pic>
        <p:nvPicPr>
          <p:cNvPr id="45060" name="Content Placeholder 3">
            <a:extLst>
              <a:ext uri="{FF2B5EF4-FFF2-40B4-BE49-F238E27FC236}">
                <a16:creationId xmlns:a16="http://schemas.microsoft.com/office/drawing/2014/main" id="{20B62C28-6B31-4F4E-B8BE-A9E86B48B27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76425" y="2253456"/>
            <a:ext cx="5391150" cy="3495675"/>
          </a:xfrm>
        </p:spPr>
      </p:pic>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37FD3439-707D-4D29-802D-81B00DCB6B55}"/>
              </a:ext>
            </a:extLst>
          </p:cNvPr>
          <p:cNvSpPr>
            <a:spLocks noGrp="1" noChangeArrowheads="1"/>
          </p:cNvSpPr>
          <p:nvPr>
            <p:ph type="title"/>
          </p:nvPr>
        </p:nvSpPr>
        <p:spPr/>
        <p:txBody>
          <a:bodyPr/>
          <a:lstStyle/>
          <a:p>
            <a:pPr eaLnBrk="1" hangingPunct="1">
              <a:defRPr/>
            </a:pPr>
            <a:r>
              <a:rPr lang="en-US" sz="3200" dirty="0" err="1"/>
              <a:t>Modicon</a:t>
            </a:r>
            <a:r>
              <a:rPr lang="en-US" sz="3200" dirty="0"/>
              <a:t> DDI 1602 24V DC Input Module Connection (Sinking)</a:t>
            </a:r>
          </a:p>
        </p:txBody>
      </p:sp>
      <p:pic>
        <p:nvPicPr>
          <p:cNvPr id="46084" name="Content Placeholder 3">
            <a:extLst>
              <a:ext uri="{FF2B5EF4-FFF2-40B4-BE49-F238E27FC236}">
                <a16:creationId xmlns:a16="http://schemas.microsoft.com/office/drawing/2014/main" id="{5E390FB1-64B0-4C7C-9555-C59FD8CA4D7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286000" y="1981200"/>
            <a:ext cx="4876800" cy="3505200"/>
          </a:xfrm>
        </p:spPr>
      </p:pic>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350BF8A7-16D6-4593-BC6D-E93D98A41840}"/>
              </a:ext>
            </a:extLst>
          </p:cNvPr>
          <p:cNvSpPr>
            <a:spLocks noGrp="1" noChangeArrowheads="1"/>
          </p:cNvSpPr>
          <p:nvPr>
            <p:ph type="title"/>
          </p:nvPr>
        </p:nvSpPr>
        <p:spPr/>
        <p:txBody>
          <a:bodyPr/>
          <a:lstStyle/>
          <a:p>
            <a:pPr eaLnBrk="1" hangingPunct="1">
              <a:defRPr/>
            </a:pPr>
            <a:r>
              <a:rPr lang="en-US" sz="3200" dirty="0" err="1"/>
              <a:t>Modicon</a:t>
            </a:r>
            <a:r>
              <a:rPr lang="en-US" sz="3200" dirty="0"/>
              <a:t> DDO 1602 24V DC Output Module Connection sourcing</a:t>
            </a:r>
          </a:p>
        </p:txBody>
      </p:sp>
      <p:pic>
        <p:nvPicPr>
          <p:cNvPr id="47108" name="Content Placeholder 3">
            <a:extLst>
              <a:ext uri="{FF2B5EF4-FFF2-40B4-BE49-F238E27FC236}">
                <a16:creationId xmlns:a16="http://schemas.microsoft.com/office/drawing/2014/main" id="{6FFFADB2-D509-4EAC-966C-0A5C4E0DACF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2286000"/>
            <a:ext cx="5257800" cy="3048000"/>
          </a:xfrm>
        </p:spPr>
      </p:pic>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4BC748AA-1E2F-4FDD-B4C7-9F9347F7BAFD}"/>
              </a:ext>
            </a:extLst>
          </p:cNvPr>
          <p:cNvSpPr>
            <a:spLocks noGrp="1" noChangeArrowheads="1"/>
          </p:cNvSpPr>
          <p:nvPr>
            <p:ph type="title"/>
          </p:nvPr>
        </p:nvSpPr>
        <p:spPr/>
        <p:txBody>
          <a:bodyPr/>
          <a:lstStyle/>
          <a:p>
            <a:pPr eaLnBrk="1" hangingPunct="1">
              <a:defRPr/>
            </a:pPr>
            <a:r>
              <a:rPr lang="en-US" sz="3200" dirty="0"/>
              <a:t>GE MDL 660 12/24V DC Input Module Connection (Sinking)</a:t>
            </a:r>
          </a:p>
        </p:txBody>
      </p:sp>
      <p:pic>
        <p:nvPicPr>
          <p:cNvPr id="48132" name="Content Placeholder 3">
            <a:extLst>
              <a:ext uri="{FF2B5EF4-FFF2-40B4-BE49-F238E27FC236}">
                <a16:creationId xmlns:a16="http://schemas.microsoft.com/office/drawing/2014/main" id="{988F1C0B-6C97-40DB-9942-33278C6A458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0" y="2324894"/>
            <a:ext cx="4572000" cy="3352800"/>
          </a:xfrm>
        </p:spPr>
      </p:pic>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207D1762-BEDF-44B0-95CF-8F79E05B7A85}"/>
              </a:ext>
            </a:extLst>
          </p:cNvPr>
          <p:cNvSpPr>
            <a:spLocks noGrp="1" noChangeArrowheads="1"/>
          </p:cNvSpPr>
          <p:nvPr>
            <p:ph type="title"/>
          </p:nvPr>
        </p:nvSpPr>
        <p:spPr/>
        <p:txBody>
          <a:bodyPr/>
          <a:lstStyle/>
          <a:p>
            <a:pPr eaLnBrk="1" hangingPunct="1">
              <a:defRPr/>
            </a:pPr>
            <a:r>
              <a:rPr lang="en-US" sz="3200" dirty="0"/>
              <a:t>GE MDL 754 12/24V DC Output Module Connection sourcing</a:t>
            </a:r>
          </a:p>
        </p:txBody>
      </p:sp>
      <p:pic>
        <p:nvPicPr>
          <p:cNvPr id="49156" name="Content Placeholder 3">
            <a:extLst>
              <a:ext uri="{FF2B5EF4-FFF2-40B4-BE49-F238E27FC236}">
                <a16:creationId xmlns:a16="http://schemas.microsoft.com/office/drawing/2014/main" id="{A64C0191-C961-4F8B-9485-447E8F8FD61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57450" y="2624931"/>
            <a:ext cx="4229100" cy="2752725"/>
          </a:xfrm>
        </p:spPr>
      </p:pic>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6FBF5CCE-1BC9-4EC6-AC9C-A638C8A7BAD8}"/>
              </a:ext>
            </a:extLst>
          </p:cNvPr>
          <p:cNvSpPr>
            <a:spLocks noGrp="1" noChangeArrowheads="1"/>
          </p:cNvSpPr>
          <p:nvPr>
            <p:ph type="title"/>
          </p:nvPr>
        </p:nvSpPr>
        <p:spPr/>
        <p:txBody>
          <a:bodyPr/>
          <a:lstStyle/>
          <a:p>
            <a:pPr eaLnBrk="1" hangingPunct="1">
              <a:defRPr/>
            </a:pPr>
            <a:r>
              <a:rPr lang="en-US" sz="4000"/>
              <a:t>Interposing Relay</a:t>
            </a:r>
            <a:br>
              <a:rPr lang="en-US" sz="4000"/>
            </a:br>
            <a:endParaRPr lang="en-US" sz="4000"/>
          </a:p>
        </p:txBody>
      </p:sp>
      <p:sp>
        <p:nvSpPr>
          <p:cNvPr id="15363" name="Rectangle 3">
            <a:extLst>
              <a:ext uri="{FF2B5EF4-FFF2-40B4-BE49-F238E27FC236}">
                <a16:creationId xmlns:a16="http://schemas.microsoft.com/office/drawing/2014/main" id="{36C734ED-5242-4CD9-A752-E15F226309C2}"/>
              </a:ext>
            </a:extLst>
          </p:cNvPr>
          <p:cNvSpPr>
            <a:spLocks noGrp="1" noChangeArrowheads="1"/>
          </p:cNvSpPr>
          <p:nvPr>
            <p:ph idx="1"/>
          </p:nvPr>
        </p:nvSpPr>
        <p:spPr/>
        <p:txBody>
          <a:bodyPr/>
          <a:lstStyle/>
          <a:p>
            <a:pPr eaLnBrk="1" hangingPunct="1">
              <a:defRPr/>
            </a:pPr>
            <a:r>
              <a:rPr lang="en-US"/>
              <a:t>When it is necessary to control loads larger than the rating of an individual output circuit, a standard control relay, which has a small inrush and sealed current value, is connected to the output module.</a:t>
            </a: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6" name="Rectangle 4">
            <a:extLst>
              <a:ext uri="{FF2B5EF4-FFF2-40B4-BE49-F238E27FC236}">
                <a16:creationId xmlns:a16="http://schemas.microsoft.com/office/drawing/2014/main" id="{4B6935B0-71DC-4EC1-B83A-51EB67C9AE77}"/>
              </a:ext>
            </a:extLst>
          </p:cNvPr>
          <p:cNvSpPr>
            <a:spLocks noGrp="1" noChangeArrowheads="1"/>
          </p:cNvSpPr>
          <p:nvPr>
            <p:ph type="title"/>
          </p:nvPr>
        </p:nvSpPr>
        <p:spPr/>
        <p:txBody>
          <a:bodyPr/>
          <a:lstStyle/>
          <a:p>
            <a:pPr eaLnBrk="1" hangingPunct="1">
              <a:defRPr/>
            </a:pPr>
            <a:endParaRPr lang="en-US"/>
          </a:p>
        </p:txBody>
      </p:sp>
      <p:graphicFrame>
        <p:nvGraphicFramePr>
          <p:cNvPr id="51203" name="Object 3">
            <a:extLst>
              <a:ext uri="{FF2B5EF4-FFF2-40B4-BE49-F238E27FC236}">
                <a16:creationId xmlns:a16="http://schemas.microsoft.com/office/drawing/2014/main" id="{D903A646-2A74-4B16-B640-2D8B0FA74648}"/>
              </a:ext>
            </a:extLst>
          </p:cNvPr>
          <p:cNvGraphicFramePr>
            <a:graphicFrameLocks noGrp="1" noChangeAspect="1"/>
          </p:cNvGraphicFramePr>
          <p:nvPr>
            <p:ph idx="1"/>
          </p:nvPr>
        </p:nvGraphicFramePr>
        <p:xfrm>
          <a:off x="2930525" y="1825625"/>
          <a:ext cx="3282950" cy="4351338"/>
        </p:xfrm>
        <a:graphic>
          <a:graphicData uri="http://schemas.openxmlformats.org/presentationml/2006/ole">
            <mc:AlternateContent xmlns:mc="http://schemas.openxmlformats.org/markup-compatibility/2006">
              <mc:Choice xmlns:v="urn:schemas-microsoft-com:vml" Requires="v">
                <p:oleObj spid="_x0000_s51205" name="Bitmap Image" r:id="rId3" imgW="4544059" imgH="6020640" progId="Paint.Picture">
                  <p:embed/>
                </p:oleObj>
              </mc:Choice>
              <mc:Fallback>
                <p:oleObj name="Bitmap Image" r:id="rId3" imgW="4544059" imgH="6020640"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0525" y="1825625"/>
                        <a:ext cx="3282950" cy="4351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48F3D81-1EFC-491B-B7D7-8676C2BD4547}"/>
              </a:ext>
            </a:extLst>
          </p:cNvPr>
          <p:cNvSpPr>
            <a:spLocks noGrp="1" noChangeArrowheads="1"/>
          </p:cNvSpPr>
          <p:nvPr>
            <p:ph type="title"/>
          </p:nvPr>
        </p:nvSpPr>
        <p:spPr/>
        <p:txBody>
          <a:bodyPr/>
          <a:lstStyle/>
          <a:p>
            <a:pPr eaLnBrk="1" hangingPunct="1">
              <a:defRPr/>
            </a:pPr>
            <a:r>
              <a:rPr lang="en-US" dirty="0"/>
              <a:t>Processor</a:t>
            </a:r>
          </a:p>
        </p:txBody>
      </p:sp>
      <p:sp>
        <p:nvSpPr>
          <p:cNvPr id="19459" name="Rectangle 3">
            <a:extLst>
              <a:ext uri="{FF2B5EF4-FFF2-40B4-BE49-F238E27FC236}">
                <a16:creationId xmlns:a16="http://schemas.microsoft.com/office/drawing/2014/main" id="{6F80EFD4-A6DB-41EA-AD73-3B2878CFF136}"/>
              </a:ext>
            </a:extLst>
          </p:cNvPr>
          <p:cNvSpPr>
            <a:spLocks noGrp="1" noChangeArrowheads="1"/>
          </p:cNvSpPr>
          <p:nvPr>
            <p:ph idx="1"/>
          </p:nvPr>
        </p:nvSpPr>
        <p:spPr/>
        <p:txBody>
          <a:bodyPr/>
          <a:lstStyle/>
          <a:p>
            <a:pPr>
              <a:defRPr/>
            </a:pPr>
            <a:r>
              <a:rPr lang="en-US" sz="2000" dirty="0"/>
              <a:t>The processor module contains the PLC’s </a:t>
            </a:r>
            <a:r>
              <a:rPr lang="en-US" sz="2000" u="sng" dirty="0"/>
              <a:t>microprocessor</a:t>
            </a:r>
            <a:r>
              <a:rPr lang="en-US" sz="2000" dirty="0"/>
              <a:t>, its </a:t>
            </a:r>
            <a:r>
              <a:rPr lang="en-US" sz="2000" u="sng" dirty="0"/>
              <a:t>supporting circuitry</a:t>
            </a:r>
            <a:r>
              <a:rPr lang="en-US" sz="2000" dirty="0"/>
              <a:t>, and its </a:t>
            </a:r>
            <a:r>
              <a:rPr lang="en-US" sz="2000" u="sng" dirty="0"/>
              <a:t>memory system.</a:t>
            </a:r>
          </a:p>
          <a:p>
            <a:pPr>
              <a:defRPr/>
            </a:pPr>
            <a:endParaRPr lang="en-US" sz="2000" u="sng" dirty="0"/>
          </a:p>
          <a:p>
            <a:pPr>
              <a:defRPr/>
            </a:pPr>
            <a:r>
              <a:rPr lang="en-US" sz="2000" dirty="0"/>
              <a:t>The main function of the </a:t>
            </a:r>
            <a:r>
              <a:rPr lang="en-US" sz="2000" u="sng" dirty="0"/>
              <a:t>microprocessor</a:t>
            </a:r>
            <a:r>
              <a:rPr lang="en-US" sz="2000" dirty="0"/>
              <a:t> is to analyze data coming from field sensors through input modules, make decisions based on the user’s defined control program and return signal back through output modules to the field devices. </a:t>
            </a:r>
            <a:r>
              <a:rPr lang="en-US" sz="2000" u="sng" dirty="0"/>
              <a:t>Field sensors</a:t>
            </a:r>
            <a:r>
              <a:rPr lang="en-US" sz="2000" dirty="0"/>
              <a:t>: </a:t>
            </a:r>
            <a:r>
              <a:rPr lang="en-US" sz="2000" dirty="0">
                <a:solidFill>
                  <a:srgbClr val="FF0000"/>
                </a:solidFill>
              </a:rPr>
              <a:t>switches, flow, level, pressure, temp. transmitters, etc. </a:t>
            </a:r>
            <a:r>
              <a:rPr lang="en-US" sz="2000" u="sng" dirty="0">
                <a:solidFill>
                  <a:schemeClr val="accent4"/>
                </a:solidFill>
              </a:rPr>
              <a:t>Field output devices</a:t>
            </a:r>
            <a:r>
              <a:rPr lang="en-US" sz="2000" dirty="0">
                <a:solidFill>
                  <a:schemeClr val="accent4"/>
                </a:solidFill>
              </a:rPr>
              <a:t>: </a:t>
            </a:r>
            <a:r>
              <a:rPr lang="en-US" sz="2000" dirty="0">
                <a:solidFill>
                  <a:srgbClr val="FF0000"/>
                </a:solidFill>
              </a:rPr>
              <a:t>motors, valves, solenoids, lamps, or audible devices.</a:t>
            </a:r>
          </a:p>
          <a:p>
            <a:pPr>
              <a:defRPr/>
            </a:pPr>
            <a:endParaRPr lang="en-US" sz="2000" dirty="0"/>
          </a:p>
          <a:p>
            <a:pPr>
              <a:defRPr/>
            </a:pPr>
            <a:r>
              <a:rPr lang="en-US" sz="2000" dirty="0"/>
              <a:t>The </a:t>
            </a:r>
            <a:r>
              <a:rPr lang="en-US" sz="2000" u="sng" dirty="0"/>
              <a:t>memory system</a:t>
            </a:r>
            <a:r>
              <a:rPr lang="en-US" sz="2000" dirty="0"/>
              <a:t> in the processor module has two parts: a </a:t>
            </a:r>
            <a:r>
              <a:rPr lang="en-US" sz="2000" i="1" dirty="0">
                <a:solidFill>
                  <a:srgbClr val="993300"/>
                </a:solidFill>
              </a:rPr>
              <a:t>system memory</a:t>
            </a:r>
            <a:r>
              <a:rPr lang="en-US" sz="2000" dirty="0"/>
              <a:t> and an </a:t>
            </a:r>
            <a:r>
              <a:rPr lang="en-US" sz="2000" i="1" dirty="0">
                <a:solidFill>
                  <a:srgbClr val="993300"/>
                </a:solidFill>
              </a:rPr>
              <a:t>application memory</a:t>
            </a:r>
            <a:r>
              <a:rPr lang="en-US" sz="2000" i="1" dirty="0"/>
              <a:t>.</a:t>
            </a:r>
            <a:endParaRPr lang="en-US" sz="2000" dirty="0"/>
          </a:p>
          <a:p>
            <a:pPr marL="0" indent="0" eaLnBrk="1" hangingPunct="1">
              <a:buFont typeface="Wingdings" panose="05000000000000000000" pitchFamily="2" charset="2"/>
              <a:buNone/>
              <a:defRPr/>
            </a:pPr>
            <a:endParaRPr lang="en-US" dirty="0"/>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33DCF8B-BB7A-418D-A7E6-8242CD44733E}"/>
              </a:ext>
            </a:extLst>
          </p:cNvPr>
          <p:cNvSpPr>
            <a:spLocks noGrp="1" noChangeArrowheads="1"/>
          </p:cNvSpPr>
          <p:nvPr>
            <p:ph type="title"/>
          </p:nvPr>
        </p:nvSpPr>
        <p:spPr/>
        <p:txBody>
          <a:bodyPr/>
          <a:lstStyle/>
          <a:p>
            <a:pPr eaLnBrk="1" hangingPunct="1">
              <a:defRPr/>
            </a:pPr>
            <a:r>
              <a:rPr lang="en-US" sz="4000"/>
              <a:t>Fixed I/O</a:t>
            </a:r>
            <a:br>
              <a:rPr lang="en-US" sz="4000"/>
            </a:br>
            <a:endParaRPr lang="en-US" sz="4000"/>
          </a:p>
        </p:txBody>
      </p:sp>
      <p:sp>
        <p:nvSpPr>
          <p:cNvPr id="5123" name="Rectangle 3">
            <a:extLst>
              <a:ext uri="{FF2B5EF4-FFF2-40B4-BE49-F238E27FC236}">
                <a16:creationId xmlns:a16="http://schemas.microsoft.com/office/drawing/2014/main" id="{867B427D-4389-4741-95A1-BF2C6419935F}"/>
              </a:ext>
            </a:extLst>
          </p:cNvPr>
          <p:cNvSpPr>
            <a:spLocks noGrp="1" noChangeArrowheads="1"/>
          </p:cNvSpPr>
          <p:nvPr>
            <p:ph idx="1"/>
          </p:nvPr>
        </p:nvSpPr>
        <p:spPr/>
        <p:txBody>
          <a:bodyPr/>
          <a:lstStyle/>
          <a:p>
            <a:pPr eaLnBrk="1" hangingPunct="1">
              <a:defRPr/>
            </a:pPr>
            <a:r>
              <a:rPr lang="en-US"/>
              <a:t>PLC’s with fixed I/O typically come in a complete unit that contains the processor, I/O section, and power supply.</a:t>
            </a: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5B783A7B-C79C-4128-8FC6-0834FFCFA793}"/>
              </a:ext>
            </a:extLst>
          </p:cNvPr>
          <p:cNvSpPr>
            <a:spLocks noGrp="1" noChangeArrowheads="1"/>
          </p:cNvSpPr>
          <p:nvPr>
            <p:ph type="title"/>
          </p:nvPr>
        </p:nvSpPr>
        <p:spPr/>
        <p:txBody>
          <a:bodyPr/>
          <a:lstStyle/>
          <a:p>
            <a:pPr eaLnBrk="1" hangingPunct="1">
              <a:defRPr/>
            </a:pPr>
            <a:r>
              <a:rPr lang="en-US" dirty="0"/>
              <a:t>Memory</a:t>
            </a:r>
          </a:p>
        </p:txBody>
      </p:sp>
      <p:sp>
        <p:nvSpPr>
          <p:cNvPr id="19459" name="Rectangle 3">
            <a:extLst>
              <a:ext uri="{FF2B5EF4-FFF2-40B4-BE49-F238E27FC236}">
                <a16:creationId xmlns:a16="http://schemas.microsoft.com/office/drawing/2014/main" id="{E719DA80-15B7-4CFA-9BB8-A2B16E55EC39}"/>
              </a:ext>
            </a:extLst>
          </p:cNvPr>
          <p:cNvSpPr>
            <a:spLocks noGrp="1" noChangeArrowheads="1"/>
          </p:cNvSpPr>
          <p:nvPr>
            <p:ph idx="1"/>
          </p:nvPr>
        </p:nvSpPr>
        <p:spPr/>
        <p:txBody>
          <a:bodyPr/>
          <a:lstStyle/>
          <a:p>
            <a:pPr>
              <a:spcBef>
                <a:spcPct val="0"/>
              </a:spcBef>
              <a:buFontTx/>
              <a:buNone/>
              <a:defRPr/>
            </a:pPr>
            <a:r>
              <a:rPr lang="en-US" altLang="en-US" sz="2000" b="1" dirty="0"/>
              <a:t>VOLATILE</a:t>
            </a:r>
            <a:r>
              <a:rPr lang="en-US" altLang="en-US" sz="2000" dirty="0"/>
              <a:t>. </a:t>
            </a:r>
          </a:p>
          <a:p>
            <a:pPr>
              <a:spcBef>
                <a:spcPct val="0"/>
              </a:spcBef>
              <a:buFontTx/>
              <a:buNone/>
              <a:defRPr/>
            </a:pPr>
            <a:r>
              <a:rPr lang="en-US" altLang="en-US" sz="2000" dirty="0"/>
              <a:t>A volatile memory is one that loses its stored information when power is removed. </a:t>
            </a:r>
          </a:p>
          <a:p>
            <a:pPr>
              <a:spcBef>
                <a:spcPct val="0"/>
              </a:spcBef>
              <a:buFontTx/>
              <a:buNone/>
              <a:defRPr/>
            </a:pPr>
            <a:endParaRPr lang="en-US" altLang="en-US" sz="2000" dirty="0"/>
          </a:p>
          <a:p>
            <a:pPr>
              <a:spcBef>
                <a:spcPct val="0"/>
              </a:spcBef>
              <a:buFontTx/>
              <a:buNone/>
              <a:defRPr/>
            </a:pPr>
            <a:r>
              <a:rPr lang="en-US" altLang="en-US" sz="2000" dirty="0"/>
              <a:t>Even momentary losses of power will erase any information stored or programmed on a volatile memory chip.</a:t>
            </a:r>
          </a:p>
          <a:p>
            <a:pPr>
              <a:spcBef>
                <a:spcPct val="0"/>
              </a:spcBef>
              <a:buFontTx/>
              <a:buNone/>
              <a:defRPr/>
            </a:pPr>
            <a:endParaRPr lang="en-US" altLang="en-US" sz="2000" dirty="0"/>
          </a:p>
          <a:p>
            <a:pPr>
              <a:spcBef>
                <a:spcPct val="0"/>
              </a:spcBef>
              <a:buFontTx/>
              <a:buNone/>
              <a:defRPr/>
            </a:pPr>
            <a:r>
              <a:rPr lang="en-US" altLang="en-US" sz="2000" dirty="0"/>
              <a:t>Common Type of Volatile Memory </a:t>
            </a:r>
          </a:p>
          <a:p>
            <a:pPr>
              <a:spcBef>
                <a:spcPct val="0"/>
              </a:spcBef>
              <a:buFontTx/>
              <a:buNone/>
              <a:defRPr/>
            </a:pPr>
            <a:endParaRPr lang="en-US" altLang="en-US" sz="2000" dirty="0"/>
          </a:p>
          <a:p>
            <a:pPr>
              <a:spcBef>
                <a:spcPct val="0"/>
              </a:spcBef>
              <a:buFontTx/>
              <a:buNone/>
              <a:defRPr/>
            </a:pPr>
            <a:r>
              <a:rPr lang="en-US" altLang="en-US" sz="2000" b="1" dirty="0"/>
              <a:t>RAM.</a:t>
            </a:r>
            <a:r>
              <a:rPr lang="en-US" altLang="en-US" sz="2000" dirty="0"/>
              <a:t> </a:t>
            </a:r>
            <a:r>
              <a:rPr lang="en-US" altLang="en-US" sz="2000" b="1" dirty="0"/>
              <a:t>R</a:t>
            </a:r>
            <a:r>
              <a:rPr lang="en-US" altLang="en-US" sz="2000" dirty="0"/>
              <a:t>andom </a:t>
            </a:r>
            <a:r>
              <a:rPr lang="en-US" altLang="en-US" sz="2000" b="1" dirty="0"/>
              <a:t>A</a:t>
            </a:r>
            <a:r>
              <a:rPr lang="en-US" altLang="en-US" sz="2000" dirty="0"/>
              <a:t>ccess </a:t>
            </a:r>
            <a:r>
              <a:rPr lang="en-US" altLang="en-US" sz="2000" b="1" dirty="0"/>
              <a:t>M</a:t>
            </a:r>
            <a:r>
              <a:rPr lang="en-US" altLang="en-US" sz="2000" dirty="0"/>
              <a:t>emory(Read/Write) </a:t>
            </a:r>
          </a:p>
          <a:p>
            <a:pPr>
              <a:spcBef>
                <a:spcPct val="0"/>
              </a:spcBef>
              <a:buFontTx/>
              <a:buNone/>
              <a:defRPr/>
            </a:pPr>
            <a:r>
              <a:rPr lang="en-US" altLang="en-US" sz="2000" dirty="0"/>
              <a:t>Read/write indicates that the information stored in the memory can be retrieved or read, while write indicates that the user can program or write information into the memory. </a:t>
            </a:r>
          </a:p>
          <a:p>
            <a:pPr marL="0" indent="0" eaLnBrk="1" hangingPunct="1">
              <a:buFont typeface="Wingdings" panose="05000000000000000000" pitchFamily="2" charset="2"/>
              <a:buNone/>
              <a:defRPr/>
            </a:pPr>
            <a:endParaRPr lang="en-US" sz="2000" dirty="0"/>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F80585B-47F3-4C7C-B9B4-6136AD425139}"/>
              </a:ext>
            </a:extLst>
          </p:cNvPr>
          <p:cNvSpPr>
            <a:spLocks noGrp="1" noChangeArrowheads="1"/>
          </p:cNvSpPr>
          <p:nvPr>
            <p:ph type="title"/>
          </p:nvPr>
        </p:nvSpPr>
        <p:spPr/>
        <p:txBody>
          <a:bodyPr/>
          <a:lstStyle/>
          <a:p>
            <a:pPr eaLnBrk="1" hangingPunct="1">
              <a:defRPr/>
            </a:pPr>
            <a:r>
              <a:rPr lang="en-US" dirty="0"/>
              <a:t>Memory</a:t>
            </a:r>
          </a:p>
        </p:txBody>
      </p:sp>
      <p:sp>
        <p:nvSpPr>
          <p:cNvPr id="19459" name="Rectangle 3">
            <a:extLst>
              <a:ext uri="{FF2B5EF4-FFF2-40B4-BE49-F238E27FC236}">
                <a16:creationId xmlns:a16="http://schemas.microsoft.com/office/drawing/2014/main" id="{DC691056-A805-4D07-B19F-8A8DDF1796B0}"/>
              </a:ext>
            </a:extLst>
          </p:cNvPr>
          <p:cNvSpPr>
            <a:spLocks noGrp="1" noChangeArrowheads="1"/>
          </p:cNvSpPr>
          <p:nvPr>
            <p:ph idx="1"/>
          </p:nvPr>
        </p:nvSpPr>
        <p:spPr/>
        <p:txBody>
          <a:bodyPr/>
          <a:lstStyle/>
          <a:p>
            <a:pPr>
              <a:spcBef>
                <a:spcPct val="0"/>
              </a:spcBef>
              <a:buFontTx/>
              <a:buNone/>
              <a:defRPr/>
            </a:pPr>
            <a:r>
              <a:rPr lang="en-US" altLang="en-US" sz="2000" dirty="0"/>
              <a:t>The words </a:t>
            </a:r>
            <a:r>
              <a:rPr lang="en-US" altLang="en-US" sz="2000" b="1" dirty="0"/>
              <a:t>random access</a:t>
            </a:r>
            <a:r>
              <a:rPr lang="en-US" altLang="en-US" sz="2000" dirty="0"/>
              <a:t>  refer to the ability of any location (address) in the memory to be accessed or used. Ram memory is used for both the user memory (ladder diagrams) and storage memory in many PLC’s.</a:t>
            </a:r>
          </a:p>
          <a:p>
            <a:pPr>
              <a:spcBef>
                <a:spcPct val="0"/>
              </a:spcBef>
              <a:buFontTx/>
              <a:buNone/>
              <a:defRPr/>
            </a:pPr>
            <a:endParaRPr lang="en-US" altLang="en-US" sz="2000" dirty="0"/>
          </a:p>
          <a:p>
            <a:pPr>
              <a:spcBef>
                <a:spcPct val="0"/>
              </a:spcBef>
              <a:buFontTx/>
              <a:buNone/>
              <a:defRPr/>
            </a:pPr>
            <a:r>
              <a:rPr lang="en-US" altLang="en-US" sz="2000" dirty="0"/>
              <a:t>RAM memory must have </a:t>
            </a:r>
            <a:r>
              <a:rPr lang="en-US" altLang="en-US" sz="2000" u="sng" dirty="0"/>
              <a:t>battery backup</a:t>
            </a:r>
            <a:r>
              <a:rPr lang="en-US" altLang="en-US" sz="2000" dirty="0"/>
              <a:t> to retain or protect the stored program.</a:t>
            </a:r>
          </a:p>
          <a:p>
            <a:pPr marL="0" indent="0" eaLnBrk="1" hangingPunct="1">
              <a:buFont typeface="Wingdings" panose="05000000000000000000" pitchFamily="2" charset="2"/>
              <a:buNone/>
              <a:defRPr/>
            </a:pPr>
            <a:endParaRPr lang="en-US" sz="2000" dirty="0"/>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7CD3F74C-6D3B-4E78-A62B-07877314D619}"/>
              </a:ext>
            </a:extLst>
          </p:cNvPr>
          <p:cNvSpPr>
            <a:spLocks noGrp="1" noChangeArrowheads="1"/>
          </p:cNvSpPr>
          <p:nvPr>
            <p:ph type="title"/>
          </p:nvPr>
        </p:nvSpPr>
        <p:spPr/>
        <p:txBody>
          <a:bodyPr/>
          <a:lstStyle/>
          <a:p>
            <a:pPr eaLnBrk="1" hangingPunct="1">
              <a:defRPr/>
            </a:pPr>
            <a:r>
              <a:rPr lang="en-US" dirty="0"/>
              <a:t>Memory</a:t>
            </a:r>
          </a:p>
        </p:txBody>
      </p:sp>
      <p:sp>
        <p:nvSpPr>
          <p:cNvPr id="19459" name="Rectangle 3">
            <a:extLst>
              <a:ext uri="{FF2B5EF4-FFF2-40B4-BE49-F238E27FC236}">
                <a16:creationId xmlns:a16="http://schemas.microsoft.com/office/drawing/2014/main" id="{094115D9-17A3-4952-A6D3-DCDCE8B3DED1}"/>
              </a:ext>
            </a:extLst>
          </p:cNvPr>
          <p:cNvSpPr>
            <a:spLocks noGrp="1" noChangeArrowheads="1"/>
          </p:cNvSpPr>
          <p:nvPr>
            <p:ph idx="1"/>
          </p:nvPr>
        </p:nvSpPr>
        <p:spPr/>
        <p:txBody>
          <a:bodyPr/>
          <a:lstStyle/>
          <a:p>
            <a:pPr>
              <a:spcBef>
                <a:spcPct val="0"/>
              </a:spcBef>
              <a:buFontTx/>
              <a:buNone/>
              <a:defRPr/>
            </a:pPr>
            <a:r>
              <a:rPr lang="en-US" altLang="en-US" sz="2000" b="1" dirty="0"/>
              <a:t>NON-VOLATILE</a:t>
            </a:r>
          </a:p>
          <a:p>
            <a:pPr>
              <a:spcBef>
                <a:spcPct val="0"/>
              </a:spcBef>
              <a:buFontTx/>
              <a:buNone/>
              <a:defRPr/>
            </a:pPr>
            <a:r>
              <a:rPr lang="en-US" altLang="en-US" sz="2000" dirty="0"/>
              <a:t>Has the ability to retain stored information when power is removed, accidentally or intentionally. These memories do not require battery back-up.</a:t>
            </a:r>
            <a:endParaRPr lang="en-US" altLang="en-US" sz="2000" u="sng" dirty="0"/>
          </a:p>
          <a:p>
            <a:pPr>
              <a:spcBef>
                <a:spcPct val="0"/>
              </a:spcBef>
              <a:buFontTx/>
              <a:buNone/>
              <a:defRPr/>
            </a:pPr>
            <a:endParaRPr lang="en-US" altLang="en-US" sz="2000" u="sng" dirty="0"/>
          </a:p>
          <a:p>
            <a:pPr>
              <a:spcBef>
                <a:spcPct val="0"/>
              </a:spcBef>
              <a:buFontTx/>
              <a:buNone/>
              <a:defRPr/>
            </a:pPr>
            <a:r>
              <a:rPr lang="en-US" altLang="en-US" sz="2000" dirty="0"/>
              <a:t>Common Type of  Non-Volatile Memory </a:t>
            </a:r>
          </a:p>
          <a:p>
            <a:pPr>
              <a:spcBef>
                <a:spcPct val="0"/>
              </a:spcBef>
              <a:buFontTx/>
              <a:buNone/>
              <a:defRPr/>
            </a:pPr>
            <a:endParaRPr lang="en-US" altLang="en-US" sz="2000" dirty="0"/>
          </a:p>
          <a:p>
            <a:pPr>
              <a:spcBef>
                <a:spcPct val="0"/>
              </a:spcBef>
              <a:buFontTx/>
              <a:buNone/>
              <a:defRPr/>
            </a:pPr>
            <a:r>
              <a:rPr lang="en-US" altLang="en-US" sz="2000" b="1" dirty="0"/>
              <a:t>ROM, R</a:t>
            </a:r>
            <a:r>
              <a:rPr lang="en-US" altLang="en-US" sz="2000" dirty="0"/>
              <a:t>ead </a:t>
            </a:r>
            <a:r>
              <a:rPr lang="en-US" altLang="en-US" sz="2000" b="1" dirty="0"/>
              <a:t>O</a:t>
            </a:r>
            <a:r>
              <a:rPr lang="en-US" altLang="en-US" sz="2000" dirty="0"/>
              <a:t>nly </a:t>
            </a:r>
            <a:r>
              <a:rPr lang="en-US" altLang="en-US" sz="2000" b="1" dirty="0"/>
              <a:t>M</a:t>
            </a:r>
            <a:r>
              <a:rPr lang="en-US" altLang="en-US" sz="2000" dirty="0"/>
              <a:t>emory</a:t>
            </a:r>
          </a:p>
          <a:p>
            <a:pPr>
              <a:spcBef>
                <a:spcPct val="0"/>
              </a:spcBef>
              <a:buFontTx/>
              <a:buNone/>
              <a:defRPr/>
            </a:pPr>
            <a:r>
              <a:rPr lang="en-US" altLang="en-US" sz="2000" dirty="0"/>
              <a:t>Read only indicates that the information stored in memory  can be read only and cannot be changed. Information in ROM is placed there by the manufacturer for the internal use and operation of the PLC. </a:t>
            </a:r>
          </a:p>
          <a:p>
            <a:pPr marL="0" indent="0" eaLnBrk="1" hangingPunct="1">
              <a:buFont typeface="Wingdings" panose="05000000000000000000" pitchFamily="2" charset="2"/>
              <a:buNone/>
              <a:defRPr/>
            </a:pPr>
            <a:endParaRPr lang="en-US" sz="2000" dirty="0"/>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20352F79-5EF9-420C-9AA2-DCC2655F8CE0}"/>
              </a:ext>
            </a:extLst>
          </p:cNvPr>
          <p:cNvSpPr>
            <a:spLocks noGrp="1" noChangeArrowheads="1"/>
          </p:cNvSpPr>
          <p:nvPr>
            <p:ph type="title"/>
          </p:nvPr>
        </p:nvSpPr>
        <p:spPr/>
        <p:txBody>
          <a:bodyPr/>
          <a:lstStyle/>
          <a:p>
            <a:pPr eaLnBrk="1" hangingPunct="1">
              <a:defRPr/>
            </a:pPr>
            <a:r>
              <a:rPr lang="en-US" dirty="0"/>
              <a:t>Memory</a:t>
            </a:r>
          </a:p>
        </p:txBody>
      </p:sp>
      <p:sp>
        <p:nvSpPr>
          <p:cNvPr id="19459" name="Rectangle 3">
            <a:extLst>
              <a:ext uri="{FF2B5EF4-FFF2-40B4-BE49-F238E27FC236}">
                <a16:creationId xmlns:a16="http://schemas.microsoft.com/office/drawing/2014/main" id="{A333030D-47F2-46B5-88CD-CA3AEC8762F9}"/>
              </a:ext>
            </a:extLst>
          </p:cNvPr>
          <p:cNvSpPr>
            <a:spLocks noGrp="1" noChangeArrowheads="1"/>
          </p:cNvSpPr>
          <p:nvPr>
            <p:ph idx="1"/>
          </p:nvPr>
        </p:nvSpPr>
        <p:spPr/>
        <p:txBody>
          <a:bodyPr/>
          <a:lstStyle/>
          <a:p>
            <a:pPr>
              <a:spcBef>
                <a:spcPct val="0"/>
              </a:spcBef>
              <a:buFontTx/>
              <a:buNone/>
              <a:defRPr/>
            </a:pPr>
            <a:r>
              <a:rPr lang="en-US" altLang="en-US" sz="2000" dirty="0"/>
              <a:t>Other Types of Non-Volatile Memory </a:t>
            </a:r>
          </a:p>
          <a:p>
            <a:pPr>
              <a:spcBef>
                <a:spcPct val="0"/>
              </a:spcBef>
              <a:buFontTx/>
              <a:buNone/>
              <a:defRPr/>
            </a:pPr>
            <a:endParaRPr lang="en-US" altLang="en-US" sz="2000" dirty="0"/>
          </a:p>
          <a:p>
            <a:pPr>
              <a:spcBef>
                <a:spcPct val="0"/>
              </a:spcBef>
              <a:buFontTx/>
              <a:buNone/>
              <a:defRPr/>
            </a:pPr>
            <a:r>
              <a:rPr lang="en-US" altLang="en-US" sz="2000" b="1" dirty="0"/>
              <a:t>PROM,</a:t>
            </a:r>
            <a:r>
              <a:rPr lang="en-US" altLang="en-US" sz="2000" dirty="0"/>
              <a:t> </a:t>
            </a:r>
            <a:r>
              <a:rPr lang="en-US" altLang="en-US" sz="2000" b="1" dirty="0"/>
              <a:t>P</a:t>
            </a:r>
            <a:r>
              <a:rPr lang="en-US" altLang="en-US" sz="2000" dirty="0"/>
              <a:t>rogrammable </a:t>
            </a:r>
            <a:r>
              <a:rPr lang="en-US" altLang="en-US" sz="2000" b="1" dirty="0"/>
              <a:t>R</a:t>
            </a:r>
            <a:r>
              <a:rPr lang="en-US" altLang="en-US" sz="2000" dirty="0"/>
              <a:t>ead </a:t>
            </a:r>
            <a:r>
              <a:rPr lang="en-US" altLang="en-US" sz="2000" b="1" dirty="0"/>
              <a:t>O</a:t>
            </a:r>
            <a:r>
              <a:rPr lang="en-US" altLang="en-US" sz="2000" dirty="0"/>
              <a:t>nly </a:t>
            </a:r>
            <a:r>
              <a:rPr lang="en-US" altLang="en-US" sz="2000" b="1" dirty="0"/>
              <a:t>M</a:t>
            </a:r>
            <a:r>
              <a:rPr lang="en-US" altLang="en-US" sz="2000" dirty="0"/>
              <a:t>emory</a:t>
            </a:r>
          </a:p>
          <a:p>
            <a:pPr>
              <a:spcBef>
                <a:spcPct val="0"/>
              </a:spcBef>
              <a:buFontTx/>
              <a:buNone/>
              <a:defRPr/>
            </a:pPr>
            <a:r>
              <a:rPr lang="en-US" altLang="en-US" sz="2000" dirty="0"/>
              <a:t>Allows initial and/or additional information to be written into the chip. </a:t>
            </a:r>
          </a:p>
          <a:p>
            <a:pPr>
              <a:spcBef>
                <a:spcPct val="0"/>
              </a:spcBef>
              <a:buFontTx/>
              <a:buNone/>
              <a:defRPr/>
            </a:pPr>
            <a:endParaRPr lang="en-US" altLang="en-US" sz="2000" dirty="0"/>
          </a:p>
          <a:p>
            <a:pPr>
              <a:spcBef>
                <a:spcPct val="0"/>
              </a:spcBef>
              <a:buFontTx/>
              <a:buNone/>
              <a:defRPr/>
            </a:pPr>
            <a:r>
              <a:rPr lang="en-US" altLang="en-US" sz="2000" dirty="0"/>
              <a:t>PROM may be written into only once after being received from the PLC manufacturer; programming is accomplish by pulses of current. </a:t>
            </a:r>
          </a:p>
          <a:p>
            <a:pPr>
              <a:spcBef>
                <a:spcPct val="0"/>
              </a:spcBef>
              <a:buFontTx/>
              <a:buNone/>
              <a:defRPr/>
            </a:pPr>
            <a:endParaRPr lang="en-US" altLang="en-US" sz="2000" dirty="0"/>
          </a:p>
          <a:p>
            <a:pPr>
              <a:spcBef>
                <a:spcPct val="0"/>
              </a:spcBef>
              <a:buFontTx/>
              <a:buNone/>
              <a:defRPr/>
            </a:pPr>
            <a:r>
              <a:rPr lang="en-US" altLang="en-US" sz="2000" dirty="0"/>
              <a:t>The current melts the fusible links in the device, preventing it from being reprogrammed. This type of memory is used to prevent unauthorized program changes.</a:t>
            </a:r>
          </a:p>
          <a:p>
            <a:pPr marL="0" indent="0" eaLnBrk="1" hangingPunct="1">
              <a:buFont typeface="Wingdings" panose="05000000000000000000" pitchFamily="2" charset="2"/>
              <a:buNone/>
              <a:defRPr/>
            </a:pPr>
            <a:endParaRPr lang="en-US" sz="2000" dirty="0"/>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D3EE084E-D694-4968-81C6-EFF3663111A9}"/>
              </a:ext>
            </a:extLst>
          </p:cNvPr>
          <p:cNvSpPr>
            <a:spLocks noGrp="1" noChangeArrowheads="1"/>
          </p:cNvSpPr>
          <p:nvPr>
            <p:ph type="title"/>
          </p:nvPr>
        </p:nvSpPr>
        <p:spPr/>
        <p:txBody>
          <a:bodyPr/>
          <a:lstStyle/>
          <a:p>
            <a:pPr eaLnBrk="1" hangingPunct="1">
              <a:defRPr/>
            </a:pPr>
            <a:r>
              <a:rPr lang="en-US" dirty="0"/>
              <a:t>Memory</a:t>
            </a:r>
          </a:p>
        </p:txBody>
      </p:sp>
      <p:sp>
        <p:nvSpPr>
          <p:cNvPr id="19459" name="Rectangle 3">
            <a:extLst>
              <a:ext uri="{FF2B5EF4-FFF2-40B4-BE49-F238E27FC236}">
                <a16:creationId xmlns:a16="http://schemas.microsoft.com/office/drawing/2014/main" id="{AA54D359-1C79-4751-B288-6FCEEEB8C415}"/>
              </a:ext>
            </a:extLst>
          </p:cNvPr>
          <p:cNvSpPr>
            <a:spLocks noGrp="1" noChangeArrowheads="1"/>
          </p:cNvSpPr>
          <p:nvPr>
            <p:ph idx="1"/>
          </p:nvPr>
        </p:nvSpPr>
        <p:spPr/>
        <p:txBody>
          <a:bodyPr/>
          <a:lstStyle/>
          <a:p>
            <a:pPr>
              <a:spcBef>
                <a:spcPct val="0"/>
              </a:spcBef>
              <a:buFontTx/>
              <a:buNone/>
              <a:defRPr/>
            </a:pPr>
            <a:r>
              <a:rPr lang="en-US" altLang="en-US" sz="2000" b="1" dirty="0"/>
              <a:t>EPROM,</a:t>
            </a:r>
            <a:r>
              <a:rPr lang="en-US" altLang="en-US" sz="2000" dirty="0"/>
              <a:t> </a:t>
            </a:r>
            <a:r>
              <a:rPr lang="en-US" altLang="en-US" sz="2000" b="1" dirty="0"/>
              <a:t>E</a:t>
            </a:r>
            <a:r>
              <a:rPr lang="en-US" altLang="en-US" sz="2000" dirty="0"/>
              <a:t>rasable </a:t>
            </a:r>
            <a:r>
              <a:rPr lang="en-US" altLang="en-US" sz="2000" b="1" dirty="0"/>
              <a:t>P</a:t>
            </a:r>
            <a:r>
              <a:rPr lang="en-US" altLang="en-US" sz="2000" dirty="0"/>
              <a:t>rogrammable </a:t>
            </a:r>
            <a:r>
              <a:rPr lang="en-US" altLang="en-US" sz="2000" b="1" dirty="0"/>
              <a:t>R</a:t>
            </a:r>
            <a:r>
              <a:rPr lang="en-US" altLang="en-US" sz="2000" dirty="0"/>
              <a:t>ead </a:t>
            </a:r>
            <a:r>
              <a:rPr lang="en-US" altLang="en-US" sz="2000" b="1" dirty="0"/>
              <a:t>O</a:t>
            </a:r>
            <a:r>
              <a:rPr lang="en-US" altLang="en-US" sz="2000" dirty="0"/>
              <a:t>nly </a:t>
            </a:r>
            <a:r>
              <a:rPr lang="en-US" altLang="en-US" sz="2000" b="1" dirty="0"/>
              <a:t>M</a:t>
            </a:r>
            <a:r>
              <a:rPr lang="en-US" altLang="en-US" sz="2000" dirty="0"/>
              <a:t>emory </a:t>
            </a:r>
          </a:p>
          <a:p>
            <a:pPr>
              <a:spcBef>
                <a:spcPct val="0"/>
              </a:spcBef>
              <a:buFontTx/>
              <a:buNone/>
              <a:defRPr/>
            </a:pPr>
            <a:endParaRPr lang="en-US" altLang="en-US" sz="2000" dirty="0"/>
          </a:p>
          <a:p>
            <a:pPr>
              <a:spcBef>
                <a:spcPct val="0"/>
              </a:spcBef>
              <a:buFontTx/>
              <a:buNone/>
              <a:defRPr/>
            </a:pPr>
            <a:r>
              <a:rPr lang="en-US" altLang="en-US" sz="2000" dirty="0"/>
              <a:t>Ideally suited when program storage is to be semi-permanent or additional security is needed to prevent unauthorized program changes. </a:t>
            </a:r>
          </a:p>
          <a:p>
            <a:pPr>
              <a:spcBef>
                <a:spcPct val="0"/>
              </a:spcBef>
              <a:buFontTx/>
              <a:buNone/>
              <a:defRPr/>
            </a:pPr>
            <a:endParaRPr lang="en-US" altLang="en-US" sz="2000" dirty="0"/>
          </a:p>
          <a:p>
            <a:pPr>
              <a:spcBef>
                <a:spcPct val="0"/>
              </a:spcBef>
              <a:buFontTx/>
              <a:buNone/>
              <a:defRPr/>
            </a:pPr>
            <a:r>
              <a:rPr lang="en-US" altLang="en-US" sz="2000" dirty="0"/>
              <a:t>The EPROM chip has a quartz window over a silicon material that contains the electronic integrated circuits. This window normally is covered by an opaque material, but when the opaque material is removed and the circuitry exposed to ultra violet light, the memory content can be erased. </a:t>
            </a:r>
          </a:p>
          <a:p>
            <a:pPr>
              <a:spcBef>
                <a:spcPct val="0"/>
              </a:spcBef>
              <a:buFontTx/>
              <a:buNone/>
              <a:defRPr/>
            </a:pPr>
            <a:endParaRPr lang="en-US" altLang="en-US" sz="2000" dirty="0"/>
          </a:p>
          <a:p>
            <a:pPr>
              <a:spcBef>
                <a:spcPct val="0"/>
              </a:spcBef>
              <a:buFontTx/>
              <a:buNone/>
              <a:defRPr/>
            </a:pPr>
            <a:r>
              <a:rPr lang="en-US" altLang="en-US" sz="2000" dirty="0"/>
              <a:t>The EPROM chip is also referred to as </a:t>
            </a:r>
            <a:r>
              <a:rPr lang="en-US" altLang="en-US" sz="2000" b="1" dirty="0"/>
              <a:t>UVPROM.</a:t>
            </a:r>
          </a:p>
          <a:p>
            <a:pPr marL="0" indent="0" eaLnBrk="1" hangingPunct="1">
              <a:buFont typeface="Wingdings" panose="05000000000000000000" pitchFamily="2" charset="2"/>
              <a:buNone/>
              <a:defRPr/>
            </a:pPr>
            <a:endParaRPr lang="en-US" sz="2000" dirty="0"/>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B0D0894B-71DA-41B4-BA93-77C3693BA88E}"/>
              </a:ext>
            </a:extLst>
          </p:cNvPr>
          <p:cNvSpPr>
            <a:spLocks noGrp="1" noChangeArrowheads="1"/>
          </p:cNvSpPr>
          <p:nvPr>
            <p:ph type="title"/>
          </p:nvPr>
        </p:nvSpPr>
        <p:spPr/>
        <p:txBody>
          <a:bodyPr/>
          <a:lstStyle/>
          <a:p>
            <a:pPr eaLnBrk="1" hangingPunct="1">
              <a:defRPr/>
            </a:pPr>
            <a:r>
              <a:rPr lang="en-US" dirty="0"/>
              <a:t>Memory</a:t>
            </a:r>
          </a:p>
        </p:txBody>
      </p:sp>
      <p:sp>
        <p:nvSpPr>
          <p:cNvPr id="19459" name="Rectangle 3">
            <a:extLst>
              <a:ext uri="{FF2B5EF4-FFF2-40B4-BE49-F238E27FC236}">
                <a16:creationId xmlns:a16="http://schemas.microsoft.com/office/drawing/2014/main" id="{C733F10B-D351-4F83-A4EB-D0AA3BBDEF41}"/>
              </a:ext>
            </a:extLst>
          </p:cNvPr>
          <p:cNvSpPr>
            <a:spLocks noGrp="1" noChangeArrowheads="1"/>
          </p:cNvSpPr>
          <p:nvPr>
            <p:ph idx="1"/>
          </p:nvPr>
        </p:nvSpPr>
        <p:spPr/>
        <p:txBody>
          <a:bodyPr/>
          <a:lstStyle/>
          <a:p>
            <a:pPr>
              <a:spcBef>
                <a:spcPct val="0"/>
              </a:spcBef>
              <a:buFontTx/>
              <a:buNone/>
              <a:defRPr/>
            </a:pPr>
            <a:r>
              <a:rPr lang="en-US" altLang="en-US" sz="2000" b="1" dirty="0"/>
              <a:t>EEPROM</a:t>
            </a:r>
            <a:r>
              <a:rPr lang="en-US" altLang="en-US" sz="2000" dirty="0"/>
              <a:t>, </a:t>
            </a:r>
            <a:r>
              <a:rPr lang="en-US" altLang="en-US" sz="2000" b="1" dirty="0"/>
              <a:t>E</a:t>
            </a:r>
            <a:r>
              <a:rPr lang="en-US" altLang="en-US" sz="2000" dirty="0"/>
              <a:t>lectrically </a:t>
            </a:r>
            <a:r>
              <a:rPr lang="en-US" altLang="en-US" sz="2000" b="1" dirty="0"/>
              <a:t>E</a:t>
            </a:r>
            <a:r>
              <a:rPr lang="en-US" altLang="en-US" sz="2000" dirty="0"/>
              <a:t>rasable </a:t>
            </a:r>
            <a:r>
              <a:rPr lang="en-US" altLang="en-US" sz="2000" b="1" dirty="0"/>
              <a:t>P</a:t>
            </a:r>
            <a:r>
              <a:rPr lang="en-US" altLang="en-US" sz="2000" dirty="0"/>
              <a:t>rogrammable </a:t>
            </a:r>
            <a:r>
              <a:rPr lang="en-US" altLang="en-US" sz="2000" b="1" dirty="0"/>
              <a:t>R</a:t>
            </a:r>
            <a:r>
              <a:rPr lang="en-US" altLang="en-US" sz="2000" dirty="0"/>
              <a:t>ead 		       </a:t>
            </a:r>
            <a:r>
              <a:rPr lang="en-US" altLang="en-US" sz="2000" b="1" dirty="0"/>
              <a:t>O</a:t>
            </a:r>
            <a:r>
              <a:rPr lang="en-US" altLang="en-US" sz="2000" dirty="0"/>
              <a:t>nly </a:t>
            </a:r>
            <a:r>
              <a:rPr lang="en-US" altLang="en-US" sz="2000" b="1" dirty="0"/>
              <a:t>M</a:t>
            </a:r>
            <a:r>
              <a:rPr lang="en-US" altLang="en-US" sz="2000" dirty="0"/>
              <a:t>emory</a:t>
            </a:r>
          </a:p>
          <a:p>
            <a:pPr>
              <a:spcBef>
                <a:spcPct val="0"/>
              </a:spcBef>
              <a:buFontTx/>
              <a:buNone/>
              <a:defRPr/>
            </a:pPr>
            <a:endParaRPr lang="en-US" altLang="en-US" sz="2000" dirty="0"/>
          </a:p>
          <a:p>
            <a:pPr>
              <a:spcBef>
                <a:spcPct val="0"/>
              </a:spcBef>
              <a:buFontTx/>
              <a:buNone/>
              <a:defRPr/>
            </a:pPr>
            <a:r>
              <a:rPr lang="en-US" altLang="en-US" sz="2000" dirty="0"/>
              <a:t>Also referred to as E</a:t>
            </a:r>
            <a:r>
              <a:rPr lang="en-US" altLang="en-US" sz="2000" baseline="30000" dirty="0"/>
              <a:t>2</a:t>
            </a:r>
            <a:r>
              <a:rPr lang="en-US" altLang="en-US" sz="2000" dirty="0"/>
              <a:t>PROM, is a chip that can be programmed using a standard programming device and can be erased by the proper signal being applied to the erase pin. </a:t>
            </a:r>
          </a:p>
          <a:p>
            <a:pPr>
              <a:spcBef>
                <a:spcPct val="0"/>
              </a:spcBef>
              <a:buFontTx/>
              <a:buNone/>
              <a:defRPr/>
            </a:pPr>
            <a:endParaRPr lang="en-US" altLang="en-US" sz="2000" dirty="0"/>
          </a:p>
          <a:p>
            <a:pPr>
              <a:spcBef>
                <a:spcPct val="0"/>
              </a:spcBef>
              <a:buFontTx/>
              <a:buNone/>
              <a:defRPr/>
            </a:pPr>
            <a:r>
              <a:rPr lang="en-US" altLang="en-US" sz="2000" dirty="0"/>
              <a:t>EEPROM is used primarily as a </a:t>
            </a:r>
            <a:r>
              <a:rPr lang="en-US" altLang="en-US" sz="2000" u="sng" dirty="0"/>
              <a:t>non-volatile</a:t>
            </a:r>
            <a:r>
              <a:rPr lang="en-US" altLang="en-US" sz="2000" dirty="0"/>
              <a:t> backup for the normal RAM memory. If the program in RAM is lost or erased, a copy of the program stored on an EEPROM chip can be down loaded into the RAM.</a:t>
            </a:r>
            <a:endParaRPr lang="en-US" altLang="en-US" sz="2000" b="1" dirty="0"/>
          </a:p>
          <a:p>
            <a:pPr marL="0" indent="0" eaLnBrk="1" hangingPunct="1">
              <a:buFont typeface="Wingdings" panose="05000000000000000000" pitchFamily="2" charset="2"/>
              <a:buNone/>
              <a:defRPr/>
            </a:pPr>
            <a:endParaRPr lang="en-US" sz="2000" dirty="0"/>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314C68D-835A-4CE0-A8D7-5109EB8CD889}"/>
              </a:ext>
            </a:extLst>
          </p:cNvPr>
          <p:cNvSpPr>
            <a:spLocks noGrp="1" noChangeArrowheads="1"/>
          </p:cNvSpPr>
          <p:nvPr>
            <p:ph type="title"/>
          </p:nvPr>
        </p:nvSpPr>
        <p:spPr/>
        <p:txBody>
          <a:bodyPr/>
          <a:lstStyle/>
          <a:p>
            <a:pPr eaLnBrk="1" hangingPunct="1">
              <a:defRPr/>
            </a:pPr>
            <a:r>
              <a:rPr lang="en-US" dirty="0"/>
              <a:t>Scanning</a:t>
            </a:r>
          </a:p>
        </p:txBody>
      </p:sp>
      <p:sp>
        <p:nvSpPr>
          <p:cNvPr id="19459" name="Rectangle 3">
            <a:extLst>
              <a:ext uri="{FF2B5EF4-FFF2-40B4-BE49-F238E27FC236}">
                <a16:creationId xmlns:a16="http://schemas.microsoft.com/office/drawing/2014/main" id="{5E8EA894-41B3-4377-A1E7-87CB45B71354}"/>
              </a:ext>
            </a:extLst>
          </p:cNvPr>
          <p:cNvSpPr>
            <a:spLocks noGrp="1" noChangeArrowheads="1"/>
          </p:cNvSpPr>
          <p:nvPr>
            <p:ph idx="1"/>
          </p:nvPr>
        </p:nvSpPr>
        <p:spPr/>
        <p:txBody>
          <a:bodyPr/>
          <a:lstStyle/>
          <a:p>
            <a:pPr marL="0" indent="0" eaLnBrk="1" hangingPunct="1">
              <a:buFont typeface="Wingdings" panose="05000000000000000000" pitchFamily="2" charset="2"/>
              <a:buNone/>
              <a:defRPr/>
            </a:pPr>
            <a:r>
              <a:rPr lang="en-US" altLang="en-US" sz="2000" dirty="0"/>
              <a:t>While the PLC is running, the scanning process includes the following four phases, which are repeated continuously as individual cycles of operation:</a:t>
            </a:r>
          </a:p>
          <a:p>
            <a:pPr marL="0" indent="0" eaLnBrk="1" hangingPunct="1">
              <a:buFont typeface="Wingdings" panose="05000000000000000000" pitchFamily="2" charset="2"/>
              <a:buNone/>
              <a:defRPr/>
            </a:pPr>
            <a:endParaRPr lang="en-US" sz="2000" dirty="0"/>
          </a:p>
        </p:txBody>
      </p:sp>
      <p:sp>
        <p:nvSpPr>
          <p:cNvPr id="59396" name="Freeform 7">
            <a:extLst>
              <a:ext uri="{FF2B5EF4-FFF2-40B4-BE49-F238E27FC236}">
                <a16:creationId xmlns:a16="http://schemas.microsoft.com/office/drawing/2014/main" id="{F680A4EF-1400-493B-AE6B-040D1DFC7539}"/>
              </a:ext>
            </a:extLst>
          </p:cNvPr>
          <p:cNvSpPr>
            <a:spLocks/>
          </p:cNvSpPr>
          <p:nvPr/>
        </p:nvSpPr>
        <p:spPr bwMode="auto">
          <a:xfrm>
            <a:off x="4724400" y="2895600"/>
            <a:ext cx="1588" cy="2681288"/>
          </a:xfrm>
          <a:custGeom>
            <a:avLst/>
            <a:gdLst>
              <a:gd name="T0" fmla="*/ 0 w 1588"/>
              <a:gd name="T1" fmla="*/ 0 h 1689"/>
              <a:gd name="T2" fmla="*/ 0 w 1588"/>
              <a:gd name="T3" fmla="*/ 2147483646 h 1689"/>
              <a:gd name="T4" fmla="*/ 0 w 1588"/>
              <a:gd name="T5" fmla="*/ 2147483646 h 1689"/>
              <a:gd name="T6" fmla="*/ 0 w 1588"/>
              <a:gd name="T7" fmla="*/ 0 h 1689"/>
              <a:gd name="T8" fmla="*/ 0 60000 65536"/>
              <a:gd name="T9" fmla="*/ 0 60000 65536"/>
              <a:gd name="T10" fmla="*/ 0 60000 65536"/>
              <a:gd name="T11" fmla="*/ 0 60000 65536"/>
              <a:gd name="T12" fmla="*/ 0 w 1588"/>
              <a:gd name="T13" fmla="*/ 0 h 1689"/>
              <a:gd name="T14" fmla="*/ 1588 w 1588"/>
              <a:gd name="T15" fmla="*/ 1689 h 1689"/>
            </a:gdLst>
            <a:ahLst/>
            <a:cxnLst>
              <a:cxn ang="T8">
                <a:pos x="T0" y="T1"/>
              </a:cxn>
              <a:cxn ang="T9">
                <a:pos x="T2" y="T3"/>
              </a:cxn>
              <a:cxn ang="T10">
                <a:pos x="T4" y="T5"/>
              </a:cxn>
              <a:cxn ang="T11">
                <a:pos x="T6" y="T7"/>
              </a:cxn>
            </a:cxnLst>
            <a:rect l="T12" t="T13" r="T14" b="T15"/>
            <a:pathLst>
              <a:path w="1588" h="1689">
                <a:moveTo>
                  <a:pt x="0" y="0"/>
                </a:moveTo>
                <a:lnTo>
                  <a:pt x="0" y="1689"/>
                </a:lnTo>
                <a:lnTo>
                  <a:pt x="0" y="1684"/>
                </a:ln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nvGrpSpPr>
          <p:cNvPr id="5" name="Group 40">
            <a:extLst>
              <a:ext uri="{FF2B5EF4-FFF2-40B4-BE49-F238E27FC236}">
                <a16:creationId xmlns:a16="http://schemas.microsoft.com/office/drawing/2014/main" id="{993BF391-7939-48CD-8D8D-EDD394050118}"/>
              </a:ext>
            </a:extLst>
          </p:cNvPr>
          <p:cNvGrpSpPr>
            <a:grpSpLocks/>
          </p:cNvGrpSpPr>
          <p:nvPr/>
        </p:nvGrpSpPr>
        <p:grpSpPr bwMode="auto">
          <a:xfrm>
            <a:off x="3373438" y="3625850"/>
            <a:ext cx="2006600" cy="990600"/>
            <a:chOff x="2337" y="1920"/>
            <a:chExt cx="1167" cy="624"/>
          </a:xfrm>
        </p:grpSpPr>
        <p:sp>
          <p:nvSpPr>
            <p:cNvPr id="59412" name="Rectangle 10">
              <a:extLst>
                <a:ext uri="{FF2B5EF4-FFF2-40B4-BE49-F238E27FC236}">
                  <a16:creationId xmlns:a16="http://schemas.microsoft.com/office/drawing/2014/main" id="{4CBEAB53-8558-4E0C-8EDE-22F2A21D3FA5}"/>
                </a:ext>
              </a:extLst>
            </p:cNvPr>
            <p:cNvSpPr>
              <a:spLocks noChangeArrowheads="1"/>
            </p:cNvSpPr>
            <p:nvPr/>
          </p:nvSpPr>
          <p:spPr bwMode="auto">
            <a:xfrm>
              <a:off x="2337" y="1920"/>
              <a:ext cx="1167" cy="624"/>
            </a:xfrm>
            <a:prstGeom prst="rect">
              <a:avLst/>
            </a:prstGeom>
            <a:solidFill>
              <a:srgbClr val="66CCFF"/>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New Roman" panose="02020603050405020304" pitchFamily="18" charset="0"/>
              </a:endParaRPr>
            </a:p>
          </p:txBody>
        </p:sp>
        <p:sp>
          <p:nvSpPr>
            <p:cNvPr id="59413" name="Text Box 11">
              <a:extLst>
                <a:ext uri="{FF2B5EF4-FFF2-40B4-BE49-F238E27FC236}">
                  <a16:creationId xmlns:a16="http://schemas.microsoft.com/office/drawing/2014/main" id="{65B8CE0F-F7D0-48C2-B32E-52EB9DA77C44}"/>
                </a:ext>
              </a:extLst>
            </p:cNvPr>
            <p:cNvSpPr txBox="1">
              <a:spLocks noChangeArrowheads="1"/>
            </p:cNvSpPr>
            <p:nvPr/>
          </p:nvSpPr>
          <p:spPr bwMode="auto">
            <a:xfrm>
              <a:off x="2466" y="1920"/>
              <a:ext cx="1027" cy="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lgn="ctr">
                <a:spcBef>
                  <a:spcPct val="0"/>
                </a:spcBef>
                <a:buClrTx/>
                <a:buFontTx/>
                <a:buNone/>
              </a:pPr>
              <a:r>
                <a:rPr lang="en-US" altLang="en-US" sz="1800" b="1" u="sng"/>
                <a:t>PHASE 2</a:t>
              </a:r>
              <a:endParaRPr lang="en-US" altLang="en-US" sz="2000" b="1"/>
            </a:p>
            <a:p>
              <a:pPr algn="ctr">
                <a:spcBef>
                  <a:spcPct val="0"/>
                </a:spcBef>
                <a:buClrTx/>
                <a:buFontTx/>
                <a:buNone/>
              </a:pPr>
              <a:r>
                <a:rPr lang="en-US" altLang="en-US" sz="2000" b="1"/>
                <a:t>Program</a:t>
              </a:r>
            </a:p>
            <a:p>
              <a:pPr algn="ctr">
                <a:spcBef>
                  <a:spcPct val="0"/>
                </a:spcBef>
                <a:buClrTx/>
                <a:buFontTx/>
                <a:buNone/>
              </a:pPr>
              <a:r>
                <a:rPr lang="en-US" altLang="en-US" sz="2000" b="1"/>
                <a:t>Execution</a:t>
              </a:r>
              <a:endParaRPr lang="en-US" altLang="en-US" sz="2400">
                <a:latin typeface="Times New Roman" panose="02020603050405020304" pitchFamily="18" charset="0"/>
              </a:endParaRPr>
            </a:p>
          </p:txBody>
        </p:sp>
      </p:grpSp>
      <p:sp>
        <p:nvSpPr>
          <p:cNvPr id="8" name="AutoShape 15">
            <a:extLst>
              <a:ext uri="{FF2B5EF4-FFF2-40B4-BE49-F238E27FC236}">
                <a16:creationId xmlns:a16="http://schemas.microsoft.com/office/drawing/2014/main" id="{94C938DA-6F29-49A5-9125-CD35519F200E}"/>
              </a:ext>
            </a:extLst>
          </p:cNvPr>
          <p:cNvSpPr>
            <a:spLocks noChangeArrowheads="1"/>
          </p:cNvSpPr>
          <p:nvPr/>
        </p:nvSpPr>
        <p:spPr bwMode="auto">
          <a:xfrm rot="5400000" flipV="1">
            <a:off x="2521744" y="3661569"/>
            <a:ext cx="660400" cy="722312"/>
          </a:xfrm>
          <a:prstGeom prst="notchedRightArrow">
            <a:avLst>
              <a:gd name="adj1" fmla="val 50000"/>
              <a:gd name="adj2" fmla="val 25000"/>
            </a:avLst>
          </a:prstGeom>
          <a:solidFill>
            <a:srgbClr val="FFFF66"/>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grpSp>
        <p:nvGrpSpPr>
          <p:cNvPr id="9" name="Group 41">
            <a:extLst>
              <a:ext uri="{FF2B5EF4-FFF2-40B4-BE49-F238E27FC236}">
                <a16:creationId xmlns:a16="http://schemas.microsoft.com/office/drawing/2014/main" id="{B77E0BA4-8CFC-4CE6-A8B5-76659B34868C}"/>
              </a:ext>
            </a:extLst>
          </p:cNvPr>
          <p:cNvGrpSpPr>
            <a:grpSpLocks/>
          </p:cNvGrpSpPr>
          <p:nvPr/>
        </p:nvGrpSpPr>
        <p:grpSpPr bwMode="auto">
          <a:xfrm>
            <a:off x="3344863" y="4616450"/>
            <a:ext cx="2035175" cy="990600"/>
            <a:chOff x="2320" y="2544"/>
            <a:chExt cx="1184" cy="624"/>
          </a:xfrm>
        </p:grpSpPr>
        <p:sp>
          <p:nvSpPr>
            <p:cNvPr id="59410" name="Rectangle 24">
              <a:extLst>
                <a:ext uri="{FF2B5EF4-FFF2-40B4-BE49-F238E27FC236}">
                  <a16:creationId xmlns:a16="http://schemas.microsoft.com/office/drawing/2014/main" id="{927181FC-8A37-4C3F-BE98-15840C69D1FF}"/>
                </a:ext>
              </a:extLst>
            </p:cNvPr>
            <p:cNvSpPr>
              <a:spLocks noChangeArrowheads="1"/>
            </p:cNvSpPr>
            <p:nvPr/>
          </p:nvSpPr>
          <p:spPr bwMode="auto">
            <a:xfrm>
              <a:off x="2337" y="2544"/>
              <a:ext cx="1167" cy="624"/>
            </a:xfrm>
            <a:prstGeom prst="rect">
              <a:avLst/>
            </a:prstGeom>
            <a:solidFill>
              <a:srgbClr val="00CC99"/>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New Roman" panose="02020603050405020304" pitchFamily="18" charset="0"/>
              </a:endParaRPr>
            </a:p>
          </p:txBody>
        </p:sp>
        <p:sp>
          <p:nvSpPr>
            <p:cNvPr id="59411" name="Text Box 25">
              <a:extLst>
                <a:ext uri="{FF2B5EF4-FFF2-40B4-BE49-F238E27FC236}">
                  <a16:creationId xmlns:a16="http://schemas.microsoft.com/office/drawing/2014/main" id="{1EEC2098-BF34-4D90-BA7A-98DC06A2CA29}"/>
                </a:ext>
              </a:extLst>
            </p:cNvPr>
            <p:cNvSpPr txBox="1">
              <a:spLocks noChangeArrowheads="1"/>
            </p:cNvSpPr>
            <p:nvPr/>
          </p:nvSpPr>
          <p:spPr bwMode="auto">
            <a:xfrm>
              <a:off x="2320" y="2544"/>
              <a:ext cx="1173" cy="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lgn="ctr">
                <a:spcBef>
                  <a:spcPct val="0"/>
                </a:spcBef>
                <a:buClrTx/>
                <a:buFontTx/>
                <a:buNone/>
              </a:pPr>
              <a:r>
                <a:rPr lang="en-US" altLang="en-US" sz="1800" b="1" u="sng"/>
                <a:t>PHASE 3</a:t>
              </a:r>
              <a:endParaRPr lang="en-US" altLang="en-US" sz="2000" b="1"/>
            </a:p>
            <a:p>
              <a:pPr algn="ctr">
                <a:spcBef>
                  <a:spcPct val="0"/>
                </a:spcBef>
                <a:buClrTx/>
                <a:buFontTx/>
                <a:buNone/>
              </a:pPr>
              <a:r>
                <a:rPr lang="en-US" altLang="en-US" sz="2000" b="1"/>
                <a:t>Diagnostics/ </a:t>
              </a:r>
            </a:p>
            <a:p>
              <a:pPr algn="ctr">
                <a:spcBef>
                  <a:spcPct val="0"/>
                </a:spcBef>
                <a:buClrTx/>
                <a:buFontTx/>
                <a:buNone/>
              </a:pPr>
              <a:r>
                <a:rPr lang="en-US" altLang="en-US" sz="2000" b="1"/>
                <a:t>Comm</a:t>
              </a:r>
              <a:endParaRPr lang="en-US" altLang="en-US" sz="2400">
                <a:latin typeface="Times New Roman" panose="02020603050405020304" pitchFamily="18" charset="0"/>
              </a:endParaRPr>
            </a:p>
          </p:txBody>
        </p:sp>
      </p:grpSp>
      <p:sp>
        <p:nvSpPr>
          <p:cNvPr id="12" name="AutoShape 26">
            <a:extLst>
              <a:ext uri="{FF2B5EF4-FFF2-40B4-BE49-F238E27FC236}">
                <a16:creationId xmlns:a16="http://schemas.microsoft.com/office/drawing/2014/main" id="{198921BD-C88A-42A6-A0B6-A2BBD44DEA5A}"/>
              </a:ext>
            </a:extLst>
          </p:cNvPr>
          <p:cNvSpPr>
            <a:spLocks noChangeArrowheads="1"/>
          </p:cNvSpPr>
          <p:nvPr/>
        </p:nvSpPr>
        <p:spPr bwMode="auto">
          <a:xfrm rot="5400000" flipV="1">
            <a:off x="2521744" y="4652169"/>
            <a:ext cx="660400" cy="722312"/>
          </a:xfrm>
          <a:prstGeom prst="notchedRightArrow">
            <a:avLst>
              <a:gd name="adj1" fmla="val 50000"/>
              <a:gd name="adj2" fmla="val 25000"/>
            </a:avLst>
          </a:prstGeom>
          <a:solidFill>
            <a:srgbClr val="FFFF66"/>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grpSp>
        <p:nvGrpSpPr>
          <p:cNvPr id="13" name="Group 42">
            <a:extLst>
              <a:ext uri="{FF2B5EF4-FFF2-40B4-BE49-F238E27FC236}">
                <a16:creationId xmlns:a16="http://schemas.microsoft.com/office/drawing/2014/main" id="{D270E48A-DD6A-460F-A19F-2F7F519BF587}"/>
              </a:ext>
            </a:extLst>
          </p:cNvPr>
          <p:cNvGrpSpPr>
            <a:grpSpLocks/>
          </p:cNvGrpSpPr>
          <p:nvPr/>
        </p:nvGrpSpPr>
        <p:grpSpPr bwMode="auto">
          <a:xfrm>
            <a:off x="3373438" y="5607050"/>
            <a:ext cx="2006600" cy="990600"/>
            <a:chOff x="2337" y="3168"/>
            <a:chExt cx="1167" cy="624"/>
          </a:xfrm>
        </p:grpSpPr>
        <p:sp>
          <p:nvSpPr>
            <p:cNvPr id="59408" name="Rectangle 28">
              <a:extLst>
                <a:ext uri="{FF2B5EF4-FFF2-40B4-BE49-F238E27FC236}">
                  <a16:creationId xmlns:a16="http://schemas.microsoft.com/office/drawing/2014/main" id="{E5735804-A48A-4F45-9322-F39E0A879027}"/>
                </a:ext>
              </a:extLst>
            </p:cNvPr>
            <p:cNvSpPr>
              <a:spLocks noChangeArrowheads="1"/>
            </p:cNvSpPr>
            <p:nvPr/>
          </p:nvSpPr>
          <p:spPr bwMode="auto">
            <a:xfrm>
              <a:off x="2337" y="3168"/>
              <a:ext cx="1167" cy="624"/>
            </a:xfrm>
            <a:prstGeom prst="rect">
              <a:avLst/>
            </a:prstGeom>
            <a:solidFill>
              <a:srgbClr val="CCCC00"/>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New Roman" panose="02020603050405020304" pitchFamily="18" charset="0"/>
              </a:endParaRPr>
            </a:p>
          </p:txBody>
        </p:sp>
        <p:sp>
          <p:nvSpPr>
            <p:cNvPr id="59409" name="Text Box 29">
              <a:extLst>
                <a:ext uri="{FF2B5EF4-FFF2-40B4-BE49-F238E27FC236}">
                  <a16:creationId xmlns:a16="http://schemas.microsoft.com/office/drawing/2014/main" id="{9840BFB6-FF67-4E53-912E-948E25BED039}"/>
                </a:ext>
              </a:extLst>
            </p:cNvPr>
            <p:cNvSpPr txBox="1">
              <a:spLocks noChangeArrowheads="1"/>
            </p:cNvSpPr>
            <p:nvPr/>
          </p:nvSpPr>
          <p:spPr bwMode="auto">
            <a:xfrm>
              <a:off x="2345" y="3168"/>
              <a:ext cx="1148" cy="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lgn="ctr">
                <a:spcBef>
                  <a:spcPct val="0"/>
                </a:spcBef>
                <a:buClrTx/>
                <a:buFontTx/>
                <a:buNone/>
              </a:pPr>
              <a:r>
                <a:rPr lang="en-US" altLang="en-US" sz="1800" b="1" u="sng"/>
                <a:t>PHASE 4</a:t>
              </a:r>
              <a:endParaRPr lang="en-US" altLang="en-US" sz="2000" b="1"/>
            </a:p>
            <a:p>
              <a:pPr algn="ctr">
                <a:spcBef>
                  <a:spcPct val="0"/>
                </a:spcBef>
                <a:buClrTx/>
                <a:buFontTx/>
                <a:buNone/>
              </a:pPr>
              <a:r>
                <a:rPr lang="en-US" altLang="en-US" sz="2000" b="1"/>
                <a:t>Output </a:t>
              </a:r>
            </a:p>
            <a:p>
              <a:pPr algn="ctr">
                <a:spcBef>
                  <a:spcPct val="0"/>
                </a:spcBef>
                <a:buClrTx/>
                <a:buFontTx/>
                <a:buNone/>
              </a:pPr>
              <a:r>
                <a:rPr lang="en-US" altLang="en-US" sz="2000" b="1"/>
                <a:t>Scan</a:t>
              </a:r>
              <a:endParaRPr lang="en-US" altLang="en-US" sz="2400">
                <a:latin typeface="Times New Roman" panose="02020603050405020304" pitchFamily="18" charset="0"/>
              </a:endParaRPr>
            </a:p>
          </p:txBody>
        </p:sp>
      </p:grpSp>
      <p:sp>
        <p:nvSpPr>
          <p:cNvPr id="16" name="AutoShape 30">
            <a:extLst>
              <a:ext uri="{FF2B5EF4-FFF2-40B4-BE49-F238E27FC236}">
                <a16:creationId xmlns:a16="http://schemas.microsoft.com/office/drawing/2014/main" id="{44C4028D-E087-49DC-AE3F-AF3599071B58}"/>
              </a:ext>
            </a:extLst>
          </p:cNvPr>
          <p:cNvSpPr>
            <a:spLocks noChangeArrowheads="1"/>
          </p:cNvSpPr>
          <p:nvPr/>
        </p:nvSpPr>
        <p:spPr bwMode="auto">
          <a:xfrm rot="5400000" flipV="1">
            <a:off x="2521744" y="5642769"/>
            <a:ext cx="660400" cy="722312"/>
          </a:xfrm>
          <a:prstGeom prst="notchedRightArrow">
            <a:avLst>
              <a:gd name="adj1" fmla="val 50000"/>
              <a:gd name="adj2" fmla="val 25000"/>
            </a:avLst>
          </a:prstGeom>
          <a:solidFill>
            <a:srgbClr val="FFFF66"/>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grpSp>
        <p:nvGrpSpPr>
          <p:cNvPr id="17" name="Group 39">
            <a:extLst>
              <a:ext uri="{FF2B5EF4-FFF2-40B4-BE49-F238E27FC236}">
                <a16:creationId xmlns:a16="http://schemas.microsoft.com/office/drawing/2014/main" id="{C166558C-44C6-415D-AEE7-83618F19410C}"/>
              </a:ext>
            </a:extLst>
          </p:cNvPr>
          <p:cNvGrpSpPr>
            <a:grpSpLocks/>
          </p:cNvGrpSpPr>
          <p:nvPr/>
        </p:nvGrpSpPr>
        <p:grpSpPr bwMode="auto">
          <a:xfrm>
            <a:off x="3373438" y="2635250"/>
            <a:ext cx="2006600" cy="990600"/>
            <a:chOff x="2337" y="1296"/>
            <a:chExt cx="1167" cy="624"/>
          </a:xfrm>
        </p:grpSpPr>
        <p:sp>
          <p:nvSpPr>
            <p:cNvPr id="59406" name="Rectangle 32">
              <a:extLst>
                <a:ext uri="{FF2B5EF4-FFF2-40B4-BE49-F238E27FC236}">
                  <a16:creationId xmlns:a16="http://schemas.microsoft.com/office/drawing/2014/main" id="{B01B7316-44F2-44F1-9595-0456D603D78B}"/>
                </a:ext>
              </a:extLst>
            </p:cNvPr>
            <p:cNvSpPr>
              <a:spLocks noChangeArrowheads="1"/>
            </p:cNvSpPr>
            <p:nvPr/>
          </p:nvSpPr>
          <p:spPr bwMode="auto">
            <a:xfrm>
              <a:off x="2337" y="1296"/>
              <a:ext cx="1167" cy="624"/>
            </a:xfrm>
            <a:prstGeom prst="rect">
              <a:avLst/>
            </a:prstGeom>
            <a:solidFill>
              <a:srgbClr val="9999FF"/>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New Roman" panose="02020603050405020304" pitchFamily="18" charset="0"/>
              </a:endParaRPr>
            </a:p>
          </p:txBody>
        </p:sp>
        <p:sp>
          <p:nvSpPr>
            <p:cNvPr id="59407" name="Text Box 33">
              <a:extLst>
                <a:ext uri="{FF2B5EF4-FFF2-40B4-BE49-F238E27FC236}">
                  <a16:creationId xmlns:a16="http://schemas.microsoft.com/office/drawing/2014/main" id="{2EE84F3B-78A6-4B01-A2C4-B89BE1B52A48}"/>
                </a:ext>
              </a:extLst>
            </p:cNvPr>
            <p:cNvSpPr txBox="1">
              <a:spLocks noChangeArrowheads="1"/>
            </p:cNvSpPr>
            <p:nvPr/>
          </p:nvSpPr>
          <p:spPr bwMode="auto">
            <a:xfrm>
              <a:off x="2386" y="1296"/>
              <a:ext cx="1107" cy="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lgn="ctr">
                <a:spcBef>
                  <a:spcPct val="0"/>
                </a:spcBef>
                <a:buClrTx/>
                <a:buFontTx/>
                <a:buNone/>
              </a:pPr>
              <a:r>
                <a:rPr lang="en-US" altLang="en-US" sz="1800" b="1" u="sng"/>
                <a:t>PHASE 1</a:t>
              </a:r>
              <a:endParaRPr lang="en-US" altLang="en-US" sz="2000" b="1"/>
            </a:p>
            <a:p>
              <a:pPr algn="ctr">
                <a:spcBef>
                  <a:spcPct val="0"/>
                </a:spcBef>
                <a:buClrTx/>
                <a:buFontTx/>
                <a:buNone/>
              </a:pPr>
              <a:r>
                <a:rPr lang="en-US" altLang="en-US" sz="2000" b="1"/>
                <a:t>Read Inputs</a:t>
              </a:r>
            </a:p>
            <a:p>
              <a:pPr algn="ctr">
                <a:spcBef>
                  <a:spcPct val="0"/>
                </a:spcBef>
                <a:buClrTx/>
                <a:buFontTx/>
                <a:buNone/>
              </a:pPr>
              <a:r>
                <a:rPr lang="en-US" altLang="en-US" sz="2000" b="1"/>
                <a:t>Scan</a:t>
              </a:r>
              <a:endParaRPr lang="en-US" altLang="en-US" sz="2400">
                <a:latin typeface="Times New Roman" panose="02020603050405020304" pitchFamily="18" charset="0"/>
              </a:endParaRPr>
            </a:p>
          </p:txBody>
        </p:sp>
      </p:grpSp>
      <p:sp>
        <p:nvSpPr>
          <p:cNvPr id="20" name="AutoShape 34">
            <a:extLst>
              <a:ext uri="{FF2B5EF4-FFF2-40B4-BE49-F238E27FC236}">
                <a16:creationId xmlns:a16="http://schemas.microsoft.com/office/drawing/2014/main" id="{90E4EE33-223D-4889-8C14-F978562F3D9B}"/>
              </a:ext>
            </a:extLst>
          </p:cNvPr>
          <p:cNvSpPr>
            <a:spLocks noChangeArrowheads="1"/>
          </p:cNvSpPr>
          <p:nvPr/>
        </p:nvSpPr>
        <p:spPr bwMode="auto">
          <a:xfrm rot="5400000" flipV="1">
            <a:off x="2521744" y="2670969"/>
            <a:ext cx="660400" cy="722312"/>
          </a:xfrm>
          <a:prstGeom prst="notchedRightArrow">
            <a:avLst>
              <a:gd name="adj1" fmla="val 50000"/>
              <a:gd name="adj2" fmla="val 25000"/>
            </a:avLst>
          </a:prstGeom>
          <a:solidFill>
            <a:srgbClr val="FFFF66"/>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sp>
        <p:nvSpPr>
          <p:cNvPr id="59405" name="Curved Up Arrow 24">
            <a:extLst>
              <a:ext uri="{FF2B5EF4-FFF2-40B4-BE49-F238E27FC236}">
                <a16:creationId xmlns:a16="http://schemas.microsoft.com/office/drawing/2014/main" id="{0ADD0D16-1A16-46C6-A2E4-0455A9B38D39}"/>
              </a:ext>
            </a:extLst>
          </p:cNvPr>
          <p:cNvSpPr>
            <a:spLocks noChangeArrowheads="1"/>
          </p:cNvSpPr>
          <p:nvPr/>
        </p:nvSpPr>
        <p:spPr bwMode="auto">
          <a:xfrm rot="-5400000">
            <a:off x="4429919" y="4052094"/>
            <a:ext cx="3438525" cy="1128713"/>
          </a:xfrm>
          <a:prstGeom prst="curvedUpArrow">
            <a:avLst>
              <a:gd name="adj1" fmla="val 25006"/>
              <a:gd name="adj2" fmla="val 49998"/>
              <a:gd name="adj3" fmla="val 25000"/>
            </a:avLst>
          </a:prstGeom>
          <a:solidFill>
            <a:srgbClr val="FFFF00"/>
          </a:solidFill>
          <a:ln w="9525" algn="ctr">
            <a:solidFill>
              <a:schemeClr val="tx1"/>
            </a:solidFill>
            <a:round/>
            <a:headEnd/>
            <a:tailEnd/>
          </a:ln>
        </p:spPr>
        <p:txBody>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FontTx/>
              <a:buNone/>
            </a:pPr>
            <a:endParaRPr lang="en-US" altLang="en-US" sz="24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slide(fromTop)">
                                      <p:cBhvr>
                                        <p:cTn id="7" dur="500"/>
                                        <p:tgtEl>
                                          <p:spTgt spid="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slide(fromTop)">
                                      <p:cBhvr>
                                        <p:cTn id="12" dur="500"/>
                                        <p:tgtEl>
                                          <p:spTgt spid="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slide(fromTop)">
                                      <p:cBhvr>
                                        <p:cTn id="17" dur="500"/>
                                        <p:tgtEl>
                                          <p:spTgt spid="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slide(fromTop)">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slide(fromTop)">
                                      <p:cBhvr>
                                        <p:cTn id="27" dur="500"/>
                                        <p:tgtEl>
                                          <p:spTgt spid="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1"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slide(fromTop)">
                                      <p:cBhvr>
                                        <p:cTn id="32" dur="500"/>
                                        <p:tgtEl>
                                          <p:spTgt spid="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2" presetClass="entr" presetSubtype="1"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slide(fromTop)">
                                      <p:cBhvr>
                                        <p:cTn id="37" dur="500"/>
                                        <p:tgtEl>
                                          <p:spTgt spid="1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2" presetClass="entr" presetSubtype="1"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slide(fromTop)">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6" grpId="0" animBg="1"/>
      <p:bldP spid="20"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70060771-F6F6-45D3-AF8A-7F47B2209E7C}"/>
              </a:ext>
            </a:extLst>
          </p:cNvPr>
          <p:cNvSpPr>
            <a:spLocks noGrp="1" noChangeArrowheads="1"/>
          </p:cNvSpPr>
          <p:nvPr>
            <p:ph type="title"/>
          </p:nvPr>
        </p:nvSpPr>
        <p:spPr/>
        <p:txBody>
          <a:bodyPr/>
          <a:lstStyle/>
          <a:p>
            <a:pPr eaLnBrk="1" hangingPunct="1">
              <a:defRPr/>
            </a:pPr>
            <a:r>
              <a:rPr lang="en-US" dirty="0"/>
              <a:t>Scanning</a:t>
            </a:r>
          </a:p>
        </p:txBody>
      </p:sp>
      <p:sp>
        <p:nvSpPr>
          <p:cNvPr id="19459" name="Rectangle 3">
            <a:extLst>
              <a:ext uri="{FF2B5EF4-FFF2-40B4-BE49-F238E27FC236}">
                <a16:creationId xmlns:a16="http://schemas.microsoft.com/office/drawing/2014/main" id="{610F20DF-560A-4937-895F-85D10BAA984F}"/>
              </a:ext>
            </a:extLst>
          </p:cNvPr>
          <p:cNvSpPr>
            <a:spLocks noGrp="1" noChangeArrowheads="1"/>
          </p:cNvSpPr>
          <p:nvPr>
            <p:ph idx="1"/>
          </p:nvPr>
        </p:nvSpPr>
        <p:spPr/>
        <p:txBody>
          <a:bodyPr/>
          <a:lstStyle/>
          <a:p>
            <a:pPr marL="0" indent="0" eaLnBrk="1" hangingPunct="1">
              <a:buFont typeface="Wingdings" panose="05000000000000000000" pitchFamily="2" charset="2"/>
              <a:buNone/>
              <a:defRPr/>
            </a:pPr>
            <a:r>
              <a:rPr lang="en-US" altLang="en-US" sz="2000" dirty="0"/>
              <a:t>The time it takes to implement a scan cycle is called </a:t>
            </a:r>
            <a:r>
              <a:rPr lang="en-US" altLang="en-US" sz="2000" u="sng" dirty="0"/>
              <a:t>SCAN TIME</a:t>
            </a:r>
            <a:r>
              <a:rPr lang="en-US" altLang="en-US" sz="2000" dirty="0"/>
              <a:t>. The scan time composed  of the </a:t>
            </a:r>
            <a:r>
              <a:rPr lang="en-US" altLang="en-US" sz="2000" u="sng" dirty="0"/>
              <a:t>program scan time</a:t>
            </a:r>
            <a:r>
              <a:rPr lang="en-US" altLang="en-US" sz="2000" dirty="0"/>
              <a:t>, which is the time required for solving the control program, and the </a:t>
            </a:r>
            <a:r>
              <a:rPr lang="en-US" altLang="en-US" sz="2000" u="sng" dirty="0"/>
              <a:t>I/O update time</a:t>
            </a:r>
            <a:r>
              <a:rPr lang="en-US" altLang="en-US" sz="2000" dirty="0"/>
              <a:t>, or time required to read inputs and update outputs. The program scan time generally depends on the amount of memory taken by the control program and type of instructions used in the program. The time to make a single scan can vary from 1 </a:t>
            </a:r>
            <a:r>
              <a:rPr lang="en-US" altLang="en-US" sz="2000" dirty="0" err="1"/>
              <a:t>ms</a:t>
            </a:r>
            <a:r>
              <a:rPr lang="en-US" altLang="en-US" sz="2000" dirty="0"/>
              <a:t> to 100 </a:t>
            </a:r>
            <a:r>
              <a:rPr lang="en-US" altLang="en-US" sz="2000" dirty="0" err="1"/>
              <a:t>ms.</a:t>
            </a:r>
            <a:r>
              <a:rPr lang="en-US" altLang="en-US" sz="2000" dirty="0"/>
              <a:t> </a:t>
            </a:r>
          </a:p>
          <a:p>
            <a:pPr marL="0" indent="0" eaLnBrk="1" hangingPunct="1">
              <a:buFont typeface="Wingdings" panose="05000000000000000000" pitchFamily="2" charset="2"/>
              <a:buNone/>
              <a:defRPr/>
            </a:pPr>
            <a:r>
              <a:rPr lang="en-US" sz="2000" dirty="0"/>
              <a:t>As part of the processor’s internal self-diagnostic system, a watchdog timer is used.  The watchdog timer is preset to an amount of time that is slightly longer than the scan time would be under normal conditions. </a:t>
            </a:r>
          </a:p>
          <a:p>
            <a:pPr marL="0" indent="0" eaLnBrk="1" hangingPunct="1">
              <a:buFont typeface="Wingdings" panose="05000000000000000000" pitchFamily="2" charset="2"/>
              <a:buNone/>
              <a:defRPr/>
            </a:pPr>
            <a:endParaRPr lang="en-US" sz="2000" dirty="0"/>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D5AE5F31-ACB2-40FE-92A5-55D133523BD9}"/>
              </a:ext>
            </a:extLst>
          </p:cNvPr>
          <p:cNvSpPr>
            <a:spLocks noGrp="1" noChangeArrowheads="1"/>
          </p:cNvSpPr>
          <p:nvPr>
            <p:ph type="title"/>
          </p:nvPr>
        </p:nvSpPr>
        <p:spPr/>
        <p:txBody>
          <a:bodyPr/>
          <a:lstStyle/>
          <a:p>
            <a:pPr eaLnBrk="1" hangingPunct="1">
              <a:defRPr/>
            </a:pPr>
            <a:r>
              <a:rPr lang="en-US"/>
              <a:t>Safety Circuit</a:t>
            </a:r>
          </a:p>
        </p:txBody>
      </p:sp>
      <p:sp>
        <p:nvSpPr>
          <p:cNvPr id="19459" name="Rectangle 3">
            <a:extLst>
              <a:ext uri="{FF2B5EF4-FFF2-40B4-BE49-F238E27FC236}">
                <a16:creationId xmlns:a16="http://schemas.microsoft.com/office/drawing/2014/main" id="{CED2F515-A343-447A-BC53-E5DB80EFF722}"/>
              </a:ext>
            </a:extLst>
          </p:cNvPr>
          <p:cNvSpPr>
            <a:spLocks noGrp="1" noChangeArrowheads="1"/>
          </p:cNvSpPr>
          <p:nvPr>
            <p:ph idx="1"/>
          </p:nvPr>
        </p:nvSpPr>
        <p:spPr/>
        <p:txBody>
          <a:bodyPr/>
          <a:lstStyle/>
          <a:p>
            <a:pPr eaLnBrk="1" hangingPunct="1">
              <a:defRPr/>
            </a:pPr>
            <a:r>
              <a:rPr lang="en-US"/>
              <a:t>The National Electrical Manufacturing Association (NEMA) standards for programmable controllers recommends that consideration be given to the use of emergency-stop functions that are independent of the programmable controller.</a:t>
            </a:r>
          </a:p>
        </p:txBody>
      </p:sp>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80" name="Rectangle 4">
            <a:extLst>
              <a:ext uri="{FF2B5EF4-FFF2-40B4-BE49-F238E27FC236}">
                <a16:creationId xmlns:a16="http://schemas.microsoft.com/office/drawing/2014/main" id="{B8854B01-9009-486F-9A24-D05210ADFF02}"/>
              </a:ext>
            </a:extLst>
          </p:cNvPr>
          <p:cNvSpPr>
            <a:spLocks noGrp="1" noChangeArrowheads="1"/>
          </p:cNvSpPr>
          <p:nvPr>
            <p:ph type="title"/>
          </p:nvPr>
        </p:nvSpPr>
        <p:spPr/>
        <p:txBody>
          <a:bodyPr/>
          <a:lstStyle/>
          <a:p>
            <a:pPr eaLnBrk="1" hangingPunct="1">
              <a:defRPr/>
            </a:pPr>
            <a:endParaRPr lang="en-US"/>
          </a:p>
        </p:txBody>
      </p:sp>
      <p:graphicFrame>
        <p:nvGraphicFramePr>
          <p:cNvPr id="62467" name="Object 3">
            <a:extLst>
              <a:ext uri="{FF2B5EF4-FFF2-40B4-BE49-F238E27FC236}">
                <a16:creationId xmlns:a16="http://schemas.microsoft.com/office/drawing/2014/main" id="{BE73FC8F-19B7-4CE1-B4D5-2FAF1A9E2F88}"/>
              </a:ext>
            </a:extLst>
          </p:cNvPr>
          <p:cNvGraphicFramePr>
            <a:graphicFrameLocks noGrp="1" noChangeAspect="1"/>
          </p:cNvGraphicFramePr>
          <p:nvPr>
            <p:ph idx="1"/>
          </p:nvPr>
        </p:nvGraphicFramePr>
        <p:xfrm>
          <a:off x="2346325" y="1600200"/>
          <a:ext cx="4146550" cy="4953000"/>
        </p:xfrm>
        <a:graphic>
          <a:graphicData uri="http://schemas.openxmlformats.org/presentationml/2006/ole">
            <mc:AlternateContent xmlns:mc="http://schemas.openxmlformats.org/markup-compatibility/2006">
              <mc:Choice xmlns:v="urn:schemas-microsoft-com:vml" Requires="v">
                <p:oleObj spid="_x0000_s62469" name="Bitmap Image" r:id="rId3" imgW="7935433" imgH="9476190" progId="Paint.Picture">
                  <p:embed/>
                </p:oleObj>
              </mc:Choice>
              <mc:Fallback>
                <p:oleObj name="Bitmap Image" r:id="rId3" imgW="7935433" imgH="9476190"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6325" y="1600200"/>
                        <a:ext cx="4146550" cy="495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BA7BDAA3-2DD5-40A5-9118-78832C7DD864}"/>
              </a:ext>
            </a:extLst>
          </p:cNvPr>
          <p:cNvSpPr>
            <a:spLocks noGrp="1" noChangeArrowheads="1"/>
          </p:cNvSpPr>
          <p:nvPr>
            <p:ph type="title"/>
          </p:nvPr>
        </p:nvSpPr>
        <p:spPr/>
        <p:txBody>
          <a:bodyPr/>
          <a:lstStyle/>
          <a:p>
            <a:pPr eaLnBrk="1" hangingPunct="1">
              <a:defRPr/>
            </a:pPr>
            <a:r>
              <a:rPr lang="en-US" sz="4000"/>
              <a:t>Modular I/O</a:t>
            </a:r>
            <a:br>
              <a:rPr lang="en-US" sz="4000"/>
            </a:br>
            <a:endParaRPr lang="en-US" sz="4000"/>
          </a:p>
        </p:txBody>
      </p:sp>
      <p:sp>
        <p:nvSpPr>
          <p:cNvPr id="6147" name="Rectangle 3">
            <a:extLst>
              <a:ext uri="{FF2B5EF4-FFF2-40B4-BE49-F238E27FC236}">
                <a16:creationId xmlns:a16="http://schemas.microsoft.com/office/drawing/2014/main" id="{95868566-6B34-4218-B5AD-5E83C912D80C}"/>
              </a:ext>
            </a:extLst>
          </p:cNvPr>
          <p:cNvSpPr>
            <a:spLocks noGrp="1" noChangeArrowheads="1"/>
          </p:cNvSpPr>
          <p:nvPr>
            <p:ph idx="1"/>
          </p:nvPr>
        </p:nvSpPr>
        <p:spPr/>
        <p:txBody>
          <a:bodyPr/>
          <a:lstStyle/>
          <a:p>
            <a:pPr eaLnBrk="1" hangingPunct="1">
              <a:defRPr/>
            </a:pPr>
            <a:r>
              <a:rPr lang="en-US"/>
              <a:t>is modular in nature, more flexible than fixed I/O units.  The I/O rack or chassis is a framework or housing into which modules are inserted.</a:t>
            </a:r>
          </a:p>
          <a:p>
            <a:pPr eaLnBrk="1" hangingPunct="1">
              <a:defRPr/>
            </a:pPr>
            <a:endParaRPr lang="en-US"/>
          </a:p>
        </p:txBody>
      </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22172C5B-6D7E-4765-9278-C68172E171F1}"/>
              </a:ext>
            </a:extLst>
          </p:cNvPr>
          <p:cNvSpPr>
            <a:spLocks noGrp="1" noChangeArrowheads="1"/>
          </p:cNvSpPr>
          <p:nvPr>
            <p:ph type="title"/>
          </p:nvPr>
        </p:nvSpPr>
        <p:spPr/>
        <p:txBody>
          <a:bodyPr/>
          <a:lstStyle/>
          <a:p>
            <a:pPr eaLnBrk="1" hangingPunct="1">
              <a:defRPr/>
            </a:pPr>
            <a:r>
              <a:rPr lang="en-US"/>
              <a:t>Rack Installation</a:t>
            </a:r>
          </a:p>
        </p:txBody>
      </p:sp>
      <p:sp>
        <p:nvSpPr>
          <p:cNvPr id="20483" name="Rectangle 3">
            <a:extLst>
              <a:ext uri="{FF2B5EF4-FFF2-40B4-BE49-F238E27FC236}">
                <a16:creationId xmlns:a16="http://schemas.microsoft.com/office/drawing/2014/main" id="{2AFA719E-95E4-40FE-913A-8B16E66535E7}"/>
              </a:ext>
            </a:extLst>
          </p:cNvPr>
          <p:cNvSpPr>
            <a:spLocks noGrp="1" noChangeArrowheads="1"/>
          </p:cNvSpPr>
          <p:nvPr>
            <p:ph idx="1"/>
          </p:nvPr>
        </p:nvSpPr>
        <p:spPr/>
        <p:txBody>
          <a:bodyPr/>
          <a:lstStyle/>
          <a:p>
            <a:pPr eaLnBrk="1" hangingPunct="1">
              <a:lnSpc>
                <a:spcPct val="90000"/>
              </a:lnSpc>
              <a:defRPr/>
            </a:pPr>
            <a:r>
              <a:rPr lang="en-US" sz="2400"/>
              <a:t>Before installing a rack or chassis, consideration must be given to the following:</a:t>
            </a:r>
          </a:p>
          <a:p>
            <a:pPr eaLnBrk="1" hangingPunct="1">
              <a:lnSpc>
                <a:spcPct val="90000"/>
              </a:lnSpc>
              <a:defRPr/>
            </a:pPr>
            <a:r>
              <a:rPr lang="en-US" sz="2400"/>
              <a:t>Temperature</a:t>
            </a:r>
          </a:p>
          <a:p>
            <a:pPr eaLnBrk="1" hangingPunct="1">
              <a:lnSpc>
                <a:spcPct val="90000"/>
              </a:lnSpc>
              <a:defRPr/>
            </a:pPr>
            <a:r>
              <a:rPr lang="en-US" sz="2400"/>
              <a:t>Dust</a:t>
            </a:r>
          </a:p>
          <a:p>
            <a:pPr eaLnBrk="1" hangingPunct="1">
              <a:lnSpc>
                <a:spcPct val="90000"/>
              </a:lnSpc>
              <a:defRPr/>
            </a:pPr>
            <a:r>
              <a:rPr lang="en-US" sz="2400"/>
              <a:t>Vibration</a:t>
            </a:r>
          </a:p>
          <a:p>
            <a:pPr eaLnBrk="1" hangingPunct="1">
              <a:lnSpc>
                <a:spcPct val="90000"/>
              </a:lnSpc>
              <a:defRPr/>
            </a:pPr>
            <a:r>
              <a:rPr lang="en-US" sz="2400"/>
              <a:t>Humidity </a:t>
            </a:r>
          </a:p>
          <a:p>
            <a:pPr eaLnBrk="1" hangingPunct="1">
              <a:lnSpc>
                <a:spcPct val="90000"/>
              </a:lnSpc>
              <a:defRPr/>
            </a:pPr>
            <a:r>
              <a:rPr lang="en-US" sz="2400"/>
              <a:t>Field wiring distances</a:t>
            </a:r>
          </a:p>
          <a:p>
            <a:pPr eaLnBrk="1" hangingPunct="1">
              <a:lnSpc>
                <a:spcPct val="90000"/>
              </a:lnSpc>
              <a:defRPr/>
            </a:pPr>
            <a:r>
              <a:rPr lang="en-US" sz="2400"/>
              <a:t>Troubleshooting accessibility</a:t>
            </a:r>
          </a:p>
          <a:p>
            <a:pPr eaLnBrk="1" hangingPunct="1">
              <a:lnSpc>
                <a:spcPct val="90000"/>
              </a:lnSpc>
              <a:defRPr/>
            </a:pPr>
            <a:r>
              <a:rPr lang="en-US" sz="2400"/>
              <a:t>The ambient temperature of the proposed location should not be lower than 32F or higher than 140F (0C and 60C).</a:t>
            </a:r>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9C03195E-FC63-4FCD-82E5-C47057F88197}"/>
              </a:ext>
            </a:extLst>
          </p:cNvPr>
          <p:cNvSpPr>
            <a:spLocks noGrp="1" noChangeArrowheads="1"/>
          </p:cNvSpPr>
          <p:nvPr>
            <p:ph type="title"/>
          </p:nvPr>
        </p:nvSpPr>
        <p:spPr/>
        <p:txBody>
          <a:bodyPr/>
          <a:lstStyle/>
          <a:p>
            <a:pPr eaLnBrk="1" hangingPunct="1">
              <a:defRPr/>
            </a:pPr>
            <a:endParaRPr lang="en-US"/>
          </a:p>
        </p:txBody>
      </p:sp>
      <p:sp>
        <p:nvSpPr>
          <p:cNvPr id="21507" name="Rectangle 3">
            <a:extLst>
              <a:ext uri="{FF2B5EF4-FFF2-40B4-BE49-F238E27FC236}">
                <a16:creationId xmlns:a16="http://schemas.microsoft.com/office/drawing/2014/main" id="{1DA8894B-0E54-488A-A46F-F549740EC3E1}"/>
              </a:ext>
            </a:extLst>
          </p:cNvPr>
          <p:cNvSpPr>
            <a:spLocks noGrp="1" noChangeArrowheads="1"/>
          </p:cNvSpPr>
          <p:nvPr>
            <p:ph idx="1"/>
          </p:nvPr>
        </p:nvSpPr>
        <p:spPr/>
        <p:txBody>
          <a:bodyPr/>
          <a:lstStyle/>
          <a:p>
            <a:pPr eaLnBrk="1" hangingPunct="1">
              <a:lnSpc>
                <a:spcPct val="90000"/>
              </a:lnSpc>
              <a:defRPr/>
            </a:pPr>
            <a:r>
              <a:rPr lang="en-US"/>
              <a:t>Dust can also cause a problem in the I/O rack when it accumulates on the electronic components of the modules, power supply, or processor.  Accumulated dust prevents the components from dissipating heat effectively.</a:t>
            </a:r>
          </a:p>
          <a:p>
            <a:pPr eaLnBrk="1" hangingPunct="1">
              <a:lnSpc>
                <a:spcPct val="90000"/>
              </a:lnSpc>
              <a:defRPr/>
            </a:pPr>
            <a:r>
              <a:rPr lang="en-US"/>
              <a:t>Excessive vibration can also lead to early component failure.</a:t>
            </a:r>
          </a:p>
          <a:p>
            <a:pPr eaLnBrk="1" hangingPunct="1">
              <a:lnSpc>
                <a:spcPct val="90000"/>
              </a:lnSpc>
              <a:defRPr/>
            </a:pPr>
            <a:endParaRPr lang="en-US"/>
          </a:p>
        </p:txBody>
      </p:sp>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5E8AF6BB-6EC5-4CDD-BC57-B05F841DACB9}"/>
              </a:ext>
            </a:extLst>
          </p:cNvPr>
          <p:cNvSpPr>
            <a:spLocks noGrp="1" noChangeArrowheads="1"/>
          </p:cNvSpPr>
          <p:nvPr>
            <p:ph type="title"/>
          </p:nvPr>
        </p:nvSpPr>
        <p:spPr/>
        <p:txBody>
          <a:bodyPr/>
          <a:lstStyle/>
          <a:p>
            <a:pPr eaLnBrk="1" hangingPunct="1">
              <a:defRPr/>
            </a:pPr>
            <a:endParaRPr lang="en-US"/>
          </a:p>
        </p:txBody>
      </p:sp>
      <p:sp>
        <p:nvSpPr>
          <p:cNvPr id="22531" name="Rectangle 3">
            <a:extLst>
              <a:ext uri="{FF2B5EF4-FFF2-40B4-BE49-F238E27FC236}">
                <a16:creationId xmlns:a16="http://schemas.microsoft.com/office/drawing/2014/main" id="{6FEEDE7F-7F7B-4A77-90DD-E47C29D7BE13}"/>
              </a:ext>
            </a:extLst>
          </p:cNvPr>
          <p:cNvSpPr>
            <a:spLocks noGrp="1" noChangeArrowheads="1"/>
          </p:cNvSpPr>
          <p:nvPr>
            <p:ph idx="1"/>
          </p:nvPr>
        </p:nvSpPr>
        <p:spPr/>
        <p:txBody>
          <a:bodyPr/>
          <a:lstStyle/>
          <a:p>
            <a:pPr eaLnBrk="1" hangingPunct="1">
              <a:defRPr/>
            </a:pPr>
            <a:r>
              <a:rPr lang="en-US" sz="2800"/>
              <a:t>Exposing electronic equipment to extremely high humidity environments over an extended period of time can reduce component life and affect operation.</a:t>
            </a:r>
          </a:p>
          <a:p>
            <a:pPr eaLnBrk="1" hangingPunct="1">
              <a:defRPr/>
            </a:pPr>
            <a:r>
              <a:rPr lang="en-US" sz="2800"/>
              <a:t>By mounting the I/O rack close to the actual equipment, the amount of conduit, cable, and other associated wiring and labor costs will be decreased. </a:t>
            </a:r>
          </a:p>
        </p:txBody>
      </p:sp>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7DA34DEF-F79B-4DCE-8A16-9882B86A73F8}"/>
              </a:ext>
            </a:extLst>
          </p:cNvPr>
          <p:cNvSpPr>
            <a:spLocks noGrp="1" noChangeArrowheads="1"/>
          </p:cNvSpPr>
          <p:nvPr>
            <p:ph type="title"/>
          </p:nvPr>
        </p:nvSpPr>
        <p:spPr/>
        <p:txBody>
          <a:bodyPr/>
          <a:lstStyle/>
          <a:p>
            <a:pPr eaLnBrk="1" hangingPunct="1">
              <a:defRPr/>
            </a:pPr>
            <a:r>
              <a:rPr lang="en-US"/>
              <a:t>Safety Circuit</a:t>
            </a:r>
          </a:p>
        </p:txBody>
      </p:sp>
      <p:sp>
        <p:nvSpPr>
          <p:cNvPr id="19459" name="Rectangle 3">
            <a:extLst>
              <a:ext uri="{FF2B5EF4-FFF2-40B4-BE49-F238E27FC236}">
                <a16:creationId xmlns:a16="http://schemas.microsoft.com/office/drawing/2014/main" id="{5B0D9995-89E5-47C3-8FE8-06BB8E6A82FD}"/>
              </a:ext>
            </a:extLst>
          </p:cNvPr>
          <p:cNvSpPr>
            <a:spLocks noGrp="1" noChangeArrowheads="1"/>
          </p:cNvSpPr>
          <p:nvPr>
            <p:ph idx="1"/>
          </p:nvPr>
        </p:nvSpPr>
        <p:spPr/>
        <p:txBody>
          <a:bodyPr/>
          <a:lstStyle/>
          <a:p>
            <a:pPr eaLnBrk="1" hangingPunct="1">
              <a:defRPr/>
            </a:pPr>
            <a:r>
              <a:rPr lang="en-US"/>
              <a:t>The National Electrical Manufacturing Association (NEMA) standards for programmable controllers recommends that consideration be given to the use of emergency-stop functions that are independent of the programmable controller.</a:t>
            </a:r>
          </a:p>
        </p:txBody>
      </p:sp>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80" name="Rectangle 4">
            <a:extLst>
              <a:ext uri="{FF2B5EF4-FFF2-40B4-BE49-F238E27FC236}">
                <a16:creationId xmlns:a16="http://schemas.microsoft.com/office/drawing/2014/main" id="{8B451D62-0E2C-46A0-A385-C794118841D0}"/>
              </a:ext>
            </a:extLst>
          </p:cNvPr>
          <p:cNvSpPr>
            <a:spLocks noGrp="1" noChangeArrowheads="1"/>
          </p:cNvSpPr>
          <p:nvPr>
            <p:ph type="title"/>
          </p:nvPr>
        </p:nvSpPr>
        <p:spPr/>
        <p:txBody>
          <a:bodyPr/>
          <a:lstStyle/>
          <a:p>
            <a:pPr eaLnBrk="1" hangingPunct="1">
              <a:defRPr/>
            </a:pPr>
            <a:endParaRPr lang="en-US"/>
          </a:p>
        </p:txBody>
      </p:sp>
      <p:graphicFrame>
        <p:nvGraphicFramePr>
          <p:cNvPr id="67587" name="Object 3">
            <a:extLst>
              <a:ext uri="{FF2B5EF4-FFF2-40B4-BE49-F238E27FC236}">
                <a16:creationId xmlns:a16="http://schemas.microsoft.com/office/drawing/2014/main" id="{37C3D761-F77D-4919-8B92-691CFAFE3F88}"/>
              </a:ext>
            </a:extLst>
          </p:cNvPr>
          <p:cNvGraphicFramePr>
            <a:graphicFrameLocks noGrp="1" noChangeAspect="1"/>
          </p:cNvGraphicFramePr>
          <p:nvPr>
            <p:ph idx="1"/>
          </p:nvPr>
        </p:nvGraphicFramePr>
        <p:xfrm>
          <a:off x="2346325" y="1600200"/>
          <a:ext cx="4146550" cy="4953000"/>
        </p:xfrm>
        <a:graphic>
          <a:graphicData uri="http://schemas.openxmlformats.org/presentationml/2006/ole">
            <mc:AlternateContent xmlns:mc="http://schemas.openxmlformats.org/markup-compatibility/2006">
              <mc:Choice xmlns:v="urn:schemas-microsoft-com:vml" Requires="v">
                <p:oleObj spid="_x0000_s67589" name="Bitmap Image" r:id="rId3" imgW="7935433" imgH="9476190" progId="Paint.Picture">
                  <p:embed/>
                </p:oleObj>
              </mc:Choice>
              <mc:Fallback>
                <p:oleObj name="Bitmap Image" r:id="rId3" imgW="7935433" imgH="9476190"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6325" y="1600200"/>
                        <a:ext cx="4146550" cy="495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C3124FB3-D846-4ECD-B495-E3798D5AD72B}"/>
              </a:ext>
            </a:extLst>
          </p:cNvPr>
          <p:cNvSpPr>
            <a:spLocks noGrp="1" noChangeArrowheads="1"/>
          </p:cNvSpPr>
          <p:nvPr>
            <p:ph type="title"/>
          </p:nvPr>
        </p:nvSpPr>
        <p:spPr/>
        <p:txBody>
          <a:bodyPr/>
          <a:lstStyle/>
          <a:p>
            <a:pPr eaLnBrk="1" hangingPunct="1">
              <a:defRPr/>
            </a:pPr>
            <a:r>
              <a:rPr lang="en-US" sz="4000" dirty="0"/>
              <a:t>Electrical Noise </a:t>
            </a:r>
          </a:p>
        </p:txBody>
      </p:sp>
      <p:sp>
        <p:nvSpPr>
          <p:cNvPr id="68611" name="Rectangle 3">
            <a:extLst>
              <a:ext uri="{FF2B5EF4-FFF2-40B4-BE49-F238E27FC236}">
                <a16:creationId xmlns:a16="http://schemas.microsoft.com/office/drawing/2014/main" id="{5AAE7AF3-F854-40B9-845E-37575DB9AEA2}"/>
              </a:ext>
            </a:extLst>
          </p:cNvPr>
          <p:cNvSpPr>
            <a:spLocks noGrp="1" noChangeArrowheads="1"/>
          </p:cNvSpPr>
          <p:nvPr>
            <p:ph idx="1"/>
          </p:nvPr>
        </p:nvSpPr>
        <p:spPr/>
        <p:txBody>
          <a:bodyPr/>
          <a:lstStyle/>
          <a:p>
            <a:pPr eaLnBrk="1" hangingPunct="1">
              <a:lnSpc>
                <a:spcPct val="90000"/>
              </a:lnSpc>
            </a:pPr>
            <a:r>
              <a:rPr lang="en-US" altLang="en-US" sz="2800">
                <a:effectLst/>
              </a:rPr>
              <a:t>Electrical noise is generated whenever inductive loads such as relays, solenoids, motor starters, and motors are operated by “hard contacts” such as push buttons, selector switches, and relay contacts. When the circuit to an inductive load is opened, much of the energy stored in the load must be dissipated as arcing at the contacts unless some alternative means of energy absorption is provided.</a:t>
            </a:r>
          </a:p>
        </p:txBody>
      </p:sp>
    </p:spTree>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BFD90E0B-0779-4B81-82DD-E9EBCF653E2B}"/>
              </a:ext>
            </a:extLst>
          </p:cNvPr>
          <p:cNvSpPr>
            <a:spLocks noGrp="1" noChangeArrowheads="1"/>
          </p:cNvSpPr>
          <p:nvPr>
            <p:ph type="title"/>
          </p:nvPr>
        </p:nvSpPr>
        <p:spPr/>
        <p:txBody>
          <a:bodyPr/>
          <a:lstStyle/>
          <a:p>
            <a:pPr eaLnBrk="1" hangingPunct="1">
              <a:defRPr/>
            </a:pPr>
            <a:r>
              <a:rPr lang="en-US" dirty="0"/>
              <a:t>Electrical Noise </a:t>
            </a:r>
          </a:p>
        </p:txBody>
      </p:sp>
      <p:sp>
        <p:nvSpPr>
          <p:cNvPr id="30723" name="Rectangle 3">
            <a:extLst>
              <a:ext uri="{FF2B5EF4-FFF2-40B4-BE49-F238E27FC236}">
                <a16:creationId xmlns:a16="http://schemas.microsoft.com/office/drawing/2014/main" id="{95F3C61C-56CD-4C56-8D19-FFF9A1D76A51}"/>
              </a:ext>
            </a:extLst>
          </p:cNvPr>
          <p:cNvSpPr>
            <a:spLocks noGrp="1" noChangeArrowheads="1"/>
          </p:cNvSpPr>
          <p:nvPr>
            <p:ph idx="1"/>
          </p:nvPr>
        </p:nvSpPr>
        <p:spPr/>
        <p:txBody>
          <a:bodyPr/>
          <a:lstStyle/>
          <a:p>
            <a:pPr eaLnBrk="1" hangingPunct="1">
              <a:lnSpc>
                <a:spcPct val="90000"/>
              </a:lnSpc>
              <a:defRPr/>
            </a:pPr>
            <a:r>
              <a:rPr lang="en-US"/>
              <a:t>Isolation of the electrical noise is accomplished by installing and isolation transformer for the PLC system to supply the power for the controller and the input circuits.</a:t>
            </a:r>
          </a:p>
          <a:p>
            <a:pPr eaLnBrk="1" hangingPunct="1">
              <a:lnSpc>
                <a:spcPct val="90000"/>
              </a:lnSpc>
              <a:defRPr/>
            </a:pPr>
            <a:r>
              <a:rPr lang="en-US"/>
              <a:t>A second method in reducing EMI is to install surge suppression networks or devices on the individual motor starters, motors, and soleniods.</a:t>
            </a:r>
          </a:p>
        </p:txBody>
      </p:sp>
    </p:spTree>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9F88A228-5BD2-4CDF-82B8-88E0E3828116}"/>
              </a:ext>
            </a:extLst>
          </p:cNvPr>
          <p:cNvSpPr>
            <a:spLocks noGrp="1" noChangeArrowheads="1"/>
          </p:cNvSpPr>
          <p:nvPr>
            <p:ph type="title"/>
          </p:nvPr>
        </p:nvSpPr>
        <p:spPr/>
        <p:txBody>
          <a:bodyPr/>
          <a:lstStyle/>
          <a:p>
            <a:pPr eaLnBrk="1" hangingPunct="1">
              <a:defRPr/>
            </a:pPr>
            <a:r>
              <a:rPr lang="en-US" dirty="0"/>
              <a:t>Electrical Noise</a:t>
            </a:r>
          </a:p>
        </p:txBody>
      </p:sp>
      <p:sp>
        <p:nvSpPr>
          <p:cNvPr id="31747" name="Rectangle 3">
            <a:extLst>
              <a:ext uri="{FF2B5EF4-FFF2-40B4-BE49-F238E27FC236}">
                <a16:creationId xmlns:a16="http://schemas.microsoft.com/office/drawing/2014/main" id="{FBD53ADA-EE32-4ECB-8698-A35BEE6E1504}"/>
              </a:ext>
            </a:extLst>
          </p:cNvPr>
          <p:cNvSpPr>
            <a:spLocks noGrp="1" noChangeArrowheads="1"/>
          </p:cNvSpPr>
          <p:nvPr>
            <p:ph idx="1"/>
          </p:nvPr>
        </p:nvSpPr>
        <p:spPr/>
        <p:txBody>
          <a:bodyPr/>
          <a:lstStyle/>
          <a:p>
            <a:pPr marL="0" indent="0" eaLnBrk="1" hangingPunct="1">
              <a:buFont typeface="Wingdings" panose="05000000000000000000" pitchFamily="2" charset="2"/>
              <a:buNone/>
              <a:defRPr/>
            </a:pPr>
            <a:r>
              <a:rPr lang="en-US" dirty="0">
                <a:effectLst>
                  <a:outerShdw blurRad="38100" dist="38100" dir="2700000" algn="tl">
                    <a:srgbClr val="000000">
                      <a:alpha val="43137"/>
                    </a:srgbClr>
                  </a:outerShdw>
                </a:effectLst>
              </a:rPr>
              <a:t>A </a:t>
            </a:r>
            <a:r>
              <a:rPr lang="en-US" b="1" dirty="0">
                <a:effectLst>
                  <a:outerShdw blurRad="38100" dist="38100" dir="2700000" algn="tl">
                    <a:srgbClr val="000000">
                      <a:alpha val="43137"/>
                    </a:srgbClr>
                  </a:outerShdw>
                </a:effectLst>
              </a:rPr>
              <a:t>surge protector </a:t>
            </a:r>
            <a:r>
              <a:rPr lang="en-US" dirty="0">
                <a:effectLst>
                  <a:outerShdw blurRad="38100" dist="38100" dir="2700000" algn="tl">
                    <a:srgbClr val="000000">
                      <a:alpha val="43137"/>
                    </a:srgbClr>
                  </a:outerShdw>
                </a:effectLst>
              </a:rPr>
              <a:t>limits the voltage supplied to an electric device by either blocking or by shorting to ground any unwanted voltages above a safe threshold.</a:t>
            </a:r>
          </a:p>
          <a:p>
            <a:pPr marL="0" indent="0" eaLnBrk="1" hangingPunct="1">
              <a:buFont typeface="Wingdings" panose="05000000000000000000" pitchFamily="2" charset="2"/>
              <a:buNone/>
              <a:defRPr/>
            </a:pPr>
            <a:endParaRPr lang="en-US" dirty="0"/>
          </a:p>
          <a:p>
            <a:pPr marL="0" indent="0" eaLnBrk="1" hangingPunct="1">
              <a:buFont typeface="Wingdings" panose="05000000000000000000" pitchFamily="2" charset="2"/>
              <a:buNone/>
              <a:defRPr/>
            </a:pPr>
            <a:r>
              <a:rPr lang="en-US" dirty="0"/>
              <a:t>With solid-state control systems, proper grounding helps eliminate the effects of electromagnetic induction.</a:t>
            </a:r>
          </a:p>
        </p:txBody>
      </p:sp>
    </p:spTree>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B58C23C4-BCBB-4F1B-8A84-06C96757FE0F}"/>
              </a:ext>
            </a:extLst>
          </p:cNvPr>
          <p:cNvSpPr>
            <a:spLocks noGrp="1" noChangeArrowheads="1"/>
          </p:cNvSpPr>
          <p:nvPr>
            <p:ph type="title"/>
          </p:nvPr>
        </p:nvSpPr>
        <p:spPr/>
        <p:txBody>
          <a:bodyPr/>
          <a:lstStyle/>
          <a:p>
            <a:pPr eaLnBrk="1" hangingPunct="1">
              <a:defRPr/>
            </a:pPr>
            <a:r>
              <a:rPr lang="en-US" dirty="0"/>
              <a:t>Electrical Noise</a:t>
            </a:r>
          </a:p>
        </p:txBody>
      </p:sp>
      <p:sp>
        <p:nvSpPr>
          <p:cNvPr id="32771" name="Rectangle 3">
            <a:extLst>
              <a:ext uri="{FF2B5EF4-FFF2-40B4-BE49-F238E27FC236}">
                <a16:creationId xmlns:a16="http://schemas.microsoft.com/office/drawing/2014/main" id="{4E4922A5-A415-482F-936D-90DD70E2D9B0}"/>
              </a:ext>
            </a:extLst>
          </p:cNvPr>
          <p:cNvSpPr>
            <a:spLocks noGrp="1" noChangeArrowheads="1"/>
          </p:cNvSpPr>
          <p:nvPr>
            <p:ph idx="1"/>
          </p:nvPr>
        </p:nvSpPr>
        <p:spPr/>
        <p:txBody>
          <a:bodyPr/>
          <a:lstStyle/>
          <a:p>
            <a:pPr eaLnBrk="1" hangingPunct="1">
              <a:defRPr/>
            </a:pPr>
            <a:r>
              <a:rPr lang="en-US" dirty="0"/>
              <a:t>Certain I/O modules such as TTL, analog, and thermocouples require shielded cable to reduce the effects of electrical noise.</a:t>
            </a:r>
          </a:p>
          <a:p>
            <a:pPr eaLnBrk="1" hangingPunct="1">
              <a:defRPr/>
            </a:pPr>
            <a:r>
              <a:rPr lang="en-US" dirty="0"/>
              <a:t>When installing shielded cable, it is important that the shield only be grounded at one end.</a:t>
            </a:r>
          </a:p>
        </p:txBody>
      </p:sp>
    </p:spTree>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6" name="Rectangle 4">
            <a:extLst>
              <a:ext uri="{FF2B5EF4-FFF2-40B4-BE49-F238E27FC236}">
                <a16:creationId xmlns:a16="http://schemas.microsoft.com/office/drawing/2014/main" id="{37777F0D-8FD6-4C16-A79C-078387DC79B7}"/>
              </a:ext>
            </a:extLst>
          </p:cNvPr>
          <p:cNvSpPr>
            <a:spLocks noGrp="1" noChangeArrowheads="1"/>
          </p:cNvSpPr>
          <p:nvPr>
            <p:ph type="title"/>
          </p:nvPr>
        </p:nvSpPr>
        <p:spPr/>
        <p:txBody>
          <a:bodyPr/>
          <a:lstStyle/>
          <a:p>
            <a:pPr eaLnBrk="1" hangingPunct="1">
              <a:defRPr/>
            </a:pPr>
            <a:endParaRPr lang="en-US"/>
          </a:p>
        </p:txBody>
      </p:sp>
      <p:graphicFrame>
        <p:nvGraphicFramePr>
          <p:cNvPr id="72707" name="Object 3">
            <a:extLst>
              <a:ext uri="{FF2B5EF4-FFF2-40B4-BE49-F238E27FC236}">
                <a16:creationId xmlns:a16="http://schemas.microsoft.com/office/drawing/2014/main" id="{CADE6464-69C6-4B2A-BD2D-3A48327D7210}"/>
              </a:ext>
            </a:extLst>
          </p:cNvPr>
          <p:cNvGraphicFramePr>
            <a:graphicFrameLocks noGrp="1" noChangeAspect="1"/>
          </p:cNvGraphicFramePr>
          <p:nvPr>
            <p:ph idx="1"/>
          </p:nvPr>
        </p:nvGraphicFramePr>
        <p:xfrm>
          <a:off x="695325" y="2516188"/>
          <a:ext cx="7751763" cy="2971800"/>
        </p:xfrm>
        <a:graphic>
          <a:graphicData uri="http://schemas.openxmlformats.org/presentationml/2006/ole">
            <mc:AlternateContent xmlns:mc="http://schemas.openxmlformats.org/markup-compatibility/2006">
              <mc:Choice xmlns:v="urn:schemas-microsoft-com:vml" Requires="v">
                <p:oleObj spid="_x0000_s72709" name="Bitmap Image" r:id="rId3" imgW="7752381" imgH="2971429" progId="Paint.Picture">
                  <p:embed/>
                </p:oleObj>
              </mc:Choice>
              <mc:Fallback>
                <p:oleObj name="Bitmap Image" r:id="rId3" imgW="7752381" imgH="2971429"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325" y="2516188"/>
                        <a:ext cx="7751763" cy="297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3" name="Rectangle 5">
            <a:extLst>
              <a:ext uri="{FF2B5EF4-FFF2-40B4-BE49-F238E27FC236}">
                <a16:creationId xmlns:a16="http://schemas.microsoft.com/office/drawing/2014/main" id="{4EA9418B-2F24-4D68-935F-9A124810CCF5}"/>
              </a:ext>
            </a:extLst>
          </p:cNvPr>
          <p:cNvSpPr>
            <a:spLocks noGrp="1" noChangeArrowheads="1"/>
          </p:cNvSpPr>
          <p:nvPr>
            <p:ph type="title"/>
          </p:nvPr>
        </p:nvSpPr>
        <p:spPr/>
        <p:txBody>
          <a:bodyPr/>
          <a:lstStyle/>
          <a:p>
            <a:pPr eaLnBrk="1" hangingPunct="1">
              <a:defRPr/>
            </a:pPr>
            <a:r>
              <a:rPr lang="en-US" dirty="0"/>
              <a:t>Fixed</a:t>
            </a:r>
          </a:p>
        </p:txBody>
      </p:sp>
      <p:sp>
        <p:nvSpPr>
          <p:cNvPr id="2" name="Content Placeholder 1">
            <a:extLst>
              <a:ext uri="{FF2B5EF4-FFF2-40B4-BE49-F238E27FC236}">
                <a16:creationId xmlns:a16="http://schemas.microsoft.com/office/drawing/2014/main" id="{4E88A309-48A8-43EC-AC1A-D0A65F291082}"/>
              </a:ext>
            </a:extLst>
          </p:cNvPr>
          <p:cNvSpPr>
            <a:spLocks noGrp="1"/>
          </p:cNvSpPr>
          <p:nvPr>
            <p:ph idx="1"/>
          </p:nvPr>
        </p:nvSpPr>
        <p:spPr/>
        <p:txBody>
          <a:bodyPr/>
          <a:lstStyle/>
          <a:p>
            <a:pPr marL="0" indent="0">
              <a:buFont typeface="Wingdings" panose="05000000000000000000" pitchFamily="2" charset="2"/>
              <a:buNone/>
              <a:defRPr/>
            </a:pPr>
            <a:endParaRPr lang="en-US" dirty="0"/>
          </a:p>
        </p:txBody>
      </p:sp>
      <p:pic>
        <p:nvPicPr>
          <p:cNvPr id="9220" name="Picture 4">
            <a:extLst>
              <a:ext uri="{FF2B5EF4-FFF2-40B4-BE49-F238E27FC236}">
                <a16:creationId xmlns:a16="http://schemas.microsoft.com/office/drawing/2014/main" id="{3881140B-B4C0-474F-9844-41DC2B0632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981200"/>
            <a:ext cx="5324475" cy="399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35F63472-9655-4C8F-9300-F018CFF3C9CD}"/>
              </a:ext>
            </a:extLst>
          </p:cNvPr>
          <p:cNvSpPr>
            <a:spLocks noGrp="1" noChangeArrowheads="1"/>
          </p:cNvSpPr>
          <p:nvPr>
            <p:ph type="title"/>
          </p:nvPr>
        </p:nvSpPr>
        <p:spPr/>
        <p:txBody>
          <a:bodyPr/>
          <a:lstStyle/>
          <a:p>
            <a:pPr eaLnBrk="1" hangingPunct="1">
              <a:defRPr/>
            </a:pPr>
            <a:r>
              <a:rPr lang="en-US" sz="4000"/>
              <a:t>Guarding Against Electrostatic Discharge (ESD)</a:t>
            </a:r>
          </a:p>
        </p:txBody>
      </p:sp>
      <p:sp>
        <p:nvSpPr>
          <p:cNvPr id="37891" name="Rectangle 3">
            <a:extLst>
              <a:ext uri="{FF2B5EF4-FFF2-40B4-BE49-F238E27FC236}">
                <a16:creationId xmlns:a16="http://schemas.microsoft.com/office/drawing/2014/main" id="{1C2CCE11-8E27-46F5-8476-F9FA75B13972}"/>
              </a:ext>
            </a:extLst>
          </p:cNvPr>
          <p:cNvSpPr>
            <a:spLocks noGrp="1" noChangeArrowheads="1"/>
          </p:cNvSpPr>
          <p:nvPr>
            <p:ph idx="1"/>
          </p:nvPr>
        </p:nvSpPr>
        <p:spPr/>
        <p:txBody>
          <a:bodyPr/>
          <a:lstStyle/>
          <a:p>
            <a:pPr eaLnBrk="1" hangingPunct="1">
              <a:defRPr/>
            </a:pPr>
            <a:r>
              <a:rPr lang="en-US"/>
              <a:t>1) use nonstatic floor coverings</a:t>
            </a:r>
          </a:p>
          <a:p>
            <a:pPr eaLnBrk="1" hangingPunct="1">
              <a:defRPr/>
            </a:pPr>
            <a:r>
              <a:rPr lang="en-US"/>
              <a:t>2) Handle chips correctly</a:t>
            </a:r>
          </a:p>
          <a:p>
            <a:pPr eaLnBrk="1" hangingPunct="1">
              <a:defRPr/>
            </a:pPr>
            <a:r>
              <a:rPr lang="en-US"/>
              <a:t>3) Ground the work surface</a:t>
            </a:r>
          </a:p>
          <a:p>
            <a:pPr eaLnBrk="1" hangingPunct="1">
              <a:defRPr/>
            </a:pPr>
            <a:r>
              <a:rPr lang="en-US"/>
              <a:t>4) wear a wrist strap</a:t>
            </a:r>
          </a:p>
        </p:txBody>
      </p:sp>
    </p:spTree>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8" name="Rectangle 4">
            <a:extLst>
              <a:ext uri="{FF2B5EF4-FFF2-40B4-BE49-F238E27FC236}">
                <a16:creationId xmlns:a16="http://schemas.microsoft.com/office/drawing/2014/main" id="{CB16B3B4-7CEF-4394-9BC6-3DA727C36EE4}"/>
              </a:ext>
            </a:extLst>
          </p:cNvPr>
          <p:cNvSpPr>
            <a:spLocks noGrp="1" noChangeArrowheads="1"/>
          </p:cNvSpPr>
          <p:nvPr>
            <p:ph type="title"/>
          </p:nvPr>
        </p:nvSpPr>
        <p:spPr>
          <a:xfrm>
            <a:off x="457200" y="274638"/>
            <a:ext cx="8229600" cy="639762"/>
          </a:xfrm>
        </p:spPr>
        <p:txBody>
          <a:bodyPr>
            <a:normAutofit fontScale="90000"/>
          </a:bodyPr>
          <a:lstStyle/>
          <a:p>
            <a:pPr eaLnBrk="1" hangingPunct="1">
              <a:defRPr/>
            </a:pPr>
            <a:r>
              <a:rPr lang="en-US" sz="3200"/>
              <a:t>A programming device is needed to enter, modify, and troubleshoot the PLC program, or to check the condition.</a:t>
            </a:r>
          </a:p>
        </p:txBody>
      </p:sp>
      <p:graphicFrame>
        <p:nvGraphicFramePr>
          <p:cNvPr id="74755" name="Object 3">
            <a:extLst>
              <a:ext uri="{FF2B5EF4-FFF2-40B4-BE49-F238E27FC236}">
                <a16:creationId xmlns:a16="http://schemas.microsoft.com/office/drawing/2014/main" id="{7EAD974D-A7FE-4FD3-B009-C1C94AA52E86}"/>
              </a:ext>
            </a:extLst>
          </p:cNvPr>
          <p:cNvGraphicFramePr>
            <a:graphicFrameLocks noGrp="1" noChangeAspect="1"/>
          </p:cNvGraphicFramePr>
          <p:nvPr>
            <p:ph idx="1"/>
          </p:nvPr>
        </p:nvGraphicFramePr>
        <p:xfrm>
          <a:off x="1819275" y="1825625"/>
          <a:ext cx="5505450" cy="4351338"/>
        </p:xfrm>
        <a:graphic>
          <a:graphicData uri="http://schemas.openxmlformats.org/presentationml/2006/ole">
            <mc:AlternateContent xmlns:mc="http://schemas.openxmlformats.org/markup-compatibility/2006">
              <mc:Choice xmlns:v="urn:schemas-microsoft-com:vml" Requires="v">
                <p:oleObj spid="_x0000_s74757" name="Bitmap Image" r:id="rId3" imgW="6180952" imgH="4885714" progId="Paint.Picture">
                  <p:embed/>
                </p:oleObj>
              </mc:Choice>
              <mc:Fallback>
                <p:oleObj name="Bitmap Image" r:id="rId3" imgW="6180952" imgH="4885714"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9275" y="1825625"/>
                        <a:ext cx="5505450" cy="4351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7" name="Rectangle 5">
            <a:extLst>
              <a:ext uri="{FF2B5EF4-FFF2-40B4-BE49-F238E27FC236}">
                <a16:creationId xmlns:a16="http://schemas.microsoft.com/office/drawing/2014/main" id="{FABF2808-EFB5-4F2C-87B9-6139E0D11FD5}"/>
              </a:ext>
            </a:extLst>
          </p:cNvPr>
          <p:cNvSpPr>
            <a:spLocks noGrp="1" noChangeArrowheads="1"/>
          </p:cNvSpPr>
          <p:nvPr>
            <p:ph type="title"/>
          </p:nvPr>
        </p:nvSpPr>
        <p:spPr/>
        <p:txBody>
          <a:bodyPr/>
          <a:lstStyle/>
          <a:p>
            <a:pPr eaLnBrk="1" hangingPunct="1">
              <a:defRPr/>
            </a:pPr>
            <a:r>
              <a:rPr lang="en-US" dirty="0"/>
              <a:t>Modular</a:t>
            </a:r>
          </a:p>
        </p:txBody>
      </p:sp>
      <p:sp>
        <p:nvSpPr>
          <p:cNvPr id="2" name="Content Placeholder 1">
            <a:extLst>
              <a:ext uri="{FF2B5EF4-FFF2-40B4-BE49-F238E27FC236}">
                <a16:creationId xmlns:a16="http://schemas.microsoft.com/office/drawing/2014/main" id="{639CCC63-5131-4704-9D8D-D05000C0AE2F}"/>
              </a:ext>
            </a:extLst>
          </p:cNvPr>
          <p:cNvSpPr>
            <a:spLocks noGrp="1"/>
          </p:cNvSpPr>
          <p:nvPr>
            <p:ph idx="1"/>
          </p:nvPr>
        </p:nvSpPr>
        <p:spPr/>
        <p:txBody>
          <a:bodyPr/>
          <a:lstStyle/>
          <a:p>
            <a:pPr marL="0" indent="0">
              <a:buFont typeface="Wingdings" panose="05000000000000000000" pitchFamily="2" charset="2"/>
              <a:buNone/>
              <a:defRPr/>
            </a:pPr>
            <a:endParaRPr lang="en-US" dirty="0"/>
          </a:p>
        </p:txBody>
      </p:sp>
      <p:pic>
        <p:nvPicPr>
          <p:cNvPr id="10244" name="Picture 4">
            <a:extLst>
              <a:ext uri="{FF2B5EF4-FFF2-40B4-BE49-F238E27FC236}">
                <a16:creationId xmlns:a16="http://schemas.microsoft.com/office/drawing/2014/main" id="{B1F95720-F03C-41C4-A33B-FCB58660A0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381250"/>
            <a:ext cx="3810000" cy="209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9" name="Rectangle 5">
            <a:extLst>
              <a:ext uri="{FF2B5EF4-FFF2-40B4-BE49-F238E27FC236}">
                <a16:creationId xmlns:a16="http://schemas.microsoft.com/office/drawing/2014/main" id="{7B775BD9-8B93-4341-A161-A4B0248D971F}"/>
              </a:ext>
            </a:extLst>
          </p:cNvPr>
          <p:cNvSpPr>
            <a:spLocks noGrp="1" noChangeArrowheads="1"/>
          </p:cNvSpPr>
          <p:nvPr>
            <p:ph type="title"/>
          </p:nvPr>
        </p:nvSpPr>
        <p:spPr/>
        <p:txBody>
          <a:bodyPr/>
          <a:lstStyle/>
          <a:p>
            <a:pPr eaLnBrk="1" hangingPunct="1">
              <a:defRPr/>
            </a:pPr>
            <a:r>
              <a:rPr lang="en-US" dirty="0"/>
              <a:t>PLC,SLC-500 chassis</a:t>
            </a:r>
          </a:p>
        </p:txBody>
      </p:sp>
      <p:sp>
        <p:nvSpPr>
          <p:cNvPr id="2" name="Content Placeholder 1">
            <a:extLst>
              <a:ext uri="{FF2B5EF4-FFF2-40B4-BE49-F238E27FC236}">
                <a16:creationId xmlns:a16="http://schemas.microsoft.com/office/drawing/2014/main" id="{2A9F1B26-31E9-4080-A654-78CFACE229A8}"/>
              </a:ext>
            </a:extLst>
          </p:cNvPr>
          <p:cNvSpPr>
            <a:spLocks noGrp="1"/>
          </p:cNvSpPr>
          <p:nvPr>
            <p:ph idx="1"/>
          </p:nvPr>
        </p:nvSpPr>
        <p:spPr/>
        <p:txBody>
          <a:bodyPr/>
          <a:lstStyle/>
          <a:p>
            <a:pPr marL="0" indent="0">
              <a:buFont typeface="Wingdings" panose="05000000000000000000" pitchFamily="2" charset="2"/>
              <a:buNone/>
              <a:defRPr/>
            </a:pPr>
            <a:endParaRPr lang="en-US" dirty="0"/>
          </a:p>
        </p:txBody>
      </p:sp>
      <p:pic>
        <p:nvPicPr>
          <p:cNvPr id="11268" name="Picture 5">
            <a:extLst>
              <a:ext uri="{FF2B5EF4-FFF2-40B4-BE49-F238E27FC236}">
                <a16:creationId xmlns:a16="http://schemas.microsoft.com/office/drawing/2014/main" id="{6B92BD8A-87A9-46E6-BE9D-3494A60438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9813" y="1828800"/>
            <a:ext cx="4229100" cy="412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1631</TotalTime>
  <Words>2423</Words>
  <Application>Microsoft Office PowerPoint</Application>
  <PresentationFormat>On-screen Show (4:3)</PresentationFormat>
  <Paragraphs>246</Paragraphs>
  <Slides>71</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71</vt:i4>
      </vt:variant>
    </vt:vector>
  </HeadingPairs>
  <TitlesOfParts>
    <vt:vector size="79" baseType="lpstr">
      <vt:lpstr>Arial</vt:lpstr>
      <vt:lpstr>Calibri</vt:lpstr>
      <vt:lpstr>Calibri Light</vt:lpstr>
      <vt:lpstr>Symbol</vt:lpstr>
      <vt:lpstr>Times New Roman</vt:lpstr>
      <vt:lpstr>Wingdings</vt:lpstr>
      <vt:lpstr>Office Theme</vt:lpstr>
      <vt:lpstr>Bitmap Image</vt:lpstr>
      <vt:lpstr> Introduction to PLC’s</vt:lpstr>
      <vt:lpstr>PowerPoint Presentation</vt:lpstr>
      <vt:lpstr>PowerPoint Presentation</vt:lpstr>
      <vt:lpstr>PowerPoint Presentation</vt:lpstr>
      <vt:lpstr>Fixed I/O </vt:lpstr>
      <vt:lpstr>Modular I/O </vt:lpstr>
      <vt:lpstr>Fixed</vt:lpstr>
      <vt:lpstr>Modular</vt:lpstr>
      <vt:lpstr>PLC,SLC-500 chassis</vt:lpstr>
      <vt:lpstr>PowerPoint Presentation</vt:lpstr>
      <vt:lpstr>PowerPoint Presentation</vt:lpstr>
      <vt:lpstr>Discrete I/O Modules</vt:lpstr>
      <vt:lpstr>Discrete I/O Modules</vt:lpstr>
      <vt:lpstr>Anaolog I/O Modules</vt:lpstr>
      <vt:lpstr>Special-Purpose I/O Modules</vt:lpstr>
      <vt:lpstr>Discrete I/O Modules</vt:lpstr>
      <vt:lpstr>DC Discrete Input Modules</vt:lpstr>
      <vt:lpstr>Input module wiring Diagram</vt:lpstr>
      <vt:lpstr>PowerPoint Presentation</vt:lpstr>
      <vt:lpstr>AC Discrete Input Module</vt:lpstr>
      <vt:lpstr>AC Discrete Input Module</vt:lpstr>
      <vt:lpstr>PowerPoint Presentation</vt:lpstr>
      <vt:lpstr>Discrete Output Modules</vt:lpstr>
      <vt:lpstr>Discrete DC Output</vt:lpstr>
      <vt:lpstr>PowerPoint Presentation</vt:lpstr>
      <vt:lpstr>Discrete AC Output</vt:lpstr>
      <vt:lpstr>PowerPoint Presentation</vt:lpstr>
      <vt:lpstr>Discrete Input Example</vt:lpstr>
      <vt:lpstr>Analog I/O Modules</vt:lpstr>
      <vt:lpstr>Analog Input</vt:lpstr>
      <vt:lpstr>Analog Output</vt:lpstr>
      <vt:lpstr>PowerPoint Presentation</vt:lpstr>
      <vt:lpstr>PowerPoint Presentation</vt:lpstr>
      <vt:lpstr>Sourcing and Sinking </vt:lpstr>
      <vt:lpstr>Input Module Sinking</vt:lpstr>
      <vt:lpstr>ControlLogix IB32 DC Input Module Connection (Sinking)</vt:lpstr>
      <vt:lpstr>PLC-5 IBD DC Input Module Connection (Sinking)</vt:lpstr>
      <vt:lpstr>PLC-5 OBD DC Output Module Connection (Sourcing)</vt:lpstr>
      <vt:lpstr>SLC-500 IB16 DC Input Module Connection (Sinking)</vt:lpstr>
      <vt:lpstr>SLC-500 OB16 DC Output Module Connection (Sourcing)</vt:lpstr>
      <vt:lpstr>S7 SM321 DI32x24V DC Input Module Connection (Sinking)</vt:lpstr>
      <vt:lpstr>S7 SM322 DO16x24V DC Output Module Connection (Sourcing)</vt:lpstr>
      <vt:lpstr>Modicon DDI 1602 24V DC Input Module Connection (Sinking)</vt:lpstr>
      <vt:lpstr>Modicon DDO 1602 24V DC Output Module Connection sourcing</vt:lpstr>
      <vt:lpstr>GE MDL 660 12/24V DC Input Module Connection (Sinking)</vt:lpstr>
      <vt:lpstr>GE MDL 754 12/24V DC Output Module Connection sourcing</vt:lpstr>
      <vt:lpstr>Interposing Relay </vt:lpstr>
      <vt:lpstr>PowerPoint Presentation</vt:lpstr>
      <vt:lpstr>Processor</vt:lpstr>
      <vt:lpstr>Memory</vt:lpstr>
      <vt:lpstr>Memory</vt:lpstr>
      <vt:lpstr>Memory</vt:lpstr>
      <vt:lpstr>Memory</vt:lpstr>
      <vt:lpstr>Memory</vt:lpstr>
      <vt:lpstr>Memory</vt:lpstr>
      <vt:lpstr>Scanning</vt:lpstr>
      <vt:lpstr>Scanning</vt:lpstr>
      <vt:lpstr>Safety Circuit</vt:lpstr>
      <vt:lpstr>PowerPoint Presentation</vt:lpstr>
      <vt:lpstr>Rack Installation</vt:lpstr>
      <vt:lpstr>PowerPoint Presentation</vt:lpstr>
      <vt:lpstr>PowerPoint Presentation</vt:lpstr>
      <vt:lpstr>Safety Circuit</vt:lpstr>
      <vt:lpstr>PowerPoint Presentation</vt:lpstr>
      <vt:lpstr>Electrical Noise </vt:lpstr>
      <vt:lpstr>Electrical Noise </vt:lpstr>
      <vt:lpstr>Electrical Noise</vt:lpstr>
      <vt:lpstr>Electrical Noise</vt:lpstr>
      <vt:lpstr>PowerPoint Presentation</vt:lpstr>
      <vt:lpstr>Guarding Against Electrostatic Discharge (ESD)</vt:lpstr>
      <vt:lpstr>A programming device is needed to enter, modify, and troubleshoot the PLC program, or to check the condition.</vt:lpstr>
    </vt:vector>
  </TitlesOfParts>
  <Company>Richmond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PLC’s</dc:title>
  <dc:creator>amirn</dc:creator>
  <cp:lastModifiedBy>Kamlesh Bachkar</cp:lastModifiedBy>
  <cp:revision>29</cp:revision>
  <dcterms:created xsi:type="dcterms:W3CDTF">2005-09-08T12:48:10Z</dcterms:created>
  <dcterms:modified xsi:type="dcterms:W3CDTF">2020-04-11T09:47:56Z</dcterms:modified>
</cp:coreProperties>
</file>